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8" r:id="rId6"/>
    <p:sldId id="259" r:id="rId7"/>
    <p:sldId id="264" r:id="rId8"/>
    <p:sldId id="265" r:id="rId9"/>
    <p:sldId id="263" r:id="rId10"/>
    <p:sldId id="266" r:id="rId11"/>
    <p:sldId id="267" r:id="rId12"/>
    <p:sldId id="268" r:id="rId13"/>
    <p:sldId id="270" r:id="rId14"/>
    <p:sldId id="269" r:id="rId15"/>
    <p:sldId id="261" r:id="rId16"/>
    <p:sldId id="273" r:id="rId17"/>
    <p:sldId id="272" r:id="rId18"/>
    <p:sldId id="274" r:id="rId19"/>
    <p:sldId id="271" r:id="rId20"/>
    <p:sldId id="275" r:id="rId21"/>
    <p:sldId id="276" r:id="rId22"/>
    <p:sldId id="262" r:id="rId2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2034" autoAdjust="0"/>
  </p:normalViewPr>
  <p:slideViewPr>
    <p:cSldViewPr snapToGrid="0">
      <p:cViewPr varScale="1">
        <p:scale>
          <a:sx n="78" d="100"/>
          <a:sy n="78" d="100"/>
        </p:scale>
        <p:origin x="893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Relationship Id="rId4" Type="http://schemas.openxmlformats.org/officeDocument/2006/relationships/image" Target="../media/image22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Relationship Id="rId4" Type="http://schemas.openxmlformats.org/officeDocument/2006/relationships/image" Target="../media/image22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sz="18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Florian</a:t>
          </a:r>
          <a:r>
            <a:rPr lang="fr-FR" sz="14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</a:t>
          </a:r>
          <a:r>
            <a:rPr lang="fr-FR" sz="18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SPINDLER</a:t>
          </a:r>
          <a:endParaRPr lang="fr-FR" sz="1400" noProof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pPr rtl="0"/>
          <a:endParaRPr lang="fr-FR" noProof="0" dirty="0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pPr rtl="0"/>
          <a:endParaRPr lang="fr-FR" noProof="0" dirty="0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sz="18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Hamza LOUADA</a:t>
          </a: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pPr rtl="0"/>
          <a:endParaRPr lang="fr-FR" noProof="0" dirty="0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pPr rtl="0"/>
          <a:endParaRPr lang="fr-FR" noProof="0" dirty="0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sz="18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Arthur VILLARD</a:t>
          </a: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pPr rtl="0"/>
          <a:endParaRPr lang="fr-FR" noProof="0" dirty="0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pPr rtl="0"/>
          <a:endParaRPr lang="fr-FR" noProof="0" dirty="0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sz="18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William  BOYARD</a:t>
          </a: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pPr rtl="0"/>
          <a:endParaRPr lang="fr-FR" noProof="0" dirty="0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pPr rtl="0"/>
          <a:endParaRPr lang="fr-FR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LinFactNeighborX="1289" custLinFactNeighborY="86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ScaleX="126815" custScaleY="143973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LinFactNeighborX="-225" custLinFactNeighborY="724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ScaleY="25552" custLinFactNeighborX="-4657" custLinFactNeighborY="-16871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LinFactNeighborX="21850" custLinFactNeighborY="864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ScaleY="100000" custLinFactNeighborX="20657" custLinFactNeighborY="34636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FlipHor="1" custLinFactNeighborX="29881" custLinFactNeighborY="8640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871" r="-25129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ScaleX="119726" custScaleY="23575" custLinFactNeighborX="26546" custLinFactNeighborY="536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sz="1800" noProof="0" dirty="0" err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Derya</a:t>
          </a:r>
          <a:r>
            <a:rPr lang="fr-FR" sz="18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sz="18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AY</a:t>
          </a:r>
          <a:endParaRPr lang="fr-FR" sz="1400" noProof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pPr rtl="0"/>
          <a:endParaRPr lang="fr-FR" noProof="0" dirty="0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pPr rtl="0"/>
          <a:endParaRPr lang="fr-FR" noProof="0" dirty="0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sz="18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Romain</a:t>
          </a:r>
          <a:r>
            <a:rPr lang="fr-FR" sz="1800" baseline="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REYDEL</a:t>
          </a:r>
          <a:endParaRPr lang="fr-FR" sz="1800" noProof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pPr rtl="0"/>
          <a:endParaRPr lang="fr-FR" noProof="0" dirty="0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pPr rtl="0"/>
          <a:endParaRPr lang="fr-FR" noProof="0" dirty="0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sz="18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Paul</a:t>
          </a:r>
          <a:r>
            <a:rPr lang="fr-FR" sz="1800" baseline="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CHOPINET</a:t>
          </a:r>
          <a:endParaRPr lang="fr-FR" sz="1800" noProof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pPr rtl="0"/>
          <a:endParaRPr lang="fr-FR" noProof="0" dirty="0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pPr rtl="0"/>
          <a:endParaRPr lang="fr-FR" noProof="0" dirty="0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sz="18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Daniel</a:t>
          </a:r>
          <a:r>
            <a:rPr lang="fr-FR" sz="1800" baseline="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ITTEL</a:t>
          </a:r>
          <a:endParaRPr lang="fr-FR" sz="1800" noProof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pPr rtl="0"/>
          <a:endParaRPr lang="fr-FR" noProof="0" dirty="0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pPr rtl="0"/>
          <a:endParaRPr lang="fr-FR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LinFactNeighborX="1289" custLinFactNeighborY="86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ScaleX="126815" custScaleY="143973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LinFactNeighborX="-225" custLinFactNeighborY="724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ScaleY="25552" custLinFactNeighborX="-4657" custLinFactNeighborY="-16871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LinFactNeighborX="21850" custLinFactNeighborY="864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ScaleY="100000" custLinFactNeighborX="20657" custLinFactNeighborY="34636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FlipHor="0" custLinFactNeighborX="29881" custLinFactNeighborY="864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ScaleX="119726" custScaleY="23575" custLinFactNeighborX="26546" custLinFactNeighborY="536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679AB7-DCCC-4836-A4FF-09E2F8A2E6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BC25DA6-592B-4747-8655-F83F722D29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Backend qui fait office de web </a:t>
          </a:r>
          <a:r>
            <a:rPr lang="en-US" dirty="0" err="1">
              <a:solidFill>
                <a:schemeClr val="bg1"/>
              </a:solidFill>
            </a:rPr>
            <a:t>serveur</a:t>
          </a:r>
          <a:r>
            <a:rPr lang="en-US" dirty="0">
              <a:solidFill>
                <a:schemeClr val="bg1"/>
              </a:solidFill>
            </a:rPr>
            <a:t> :</a:t>
          </a:r>
        </a:p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     - </a:t>
          </a:r>
          <a:r>
            <a:rPr lang="en-US" dirty="0" err="1">
              <a:solidFill>
                <a:schemeClr val="bg1"/>
              </a:solidFill>
            </a:rPr>
            <a:t>Connexion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utilisateur</a:t>
          </a:r>
          <a:r>
            <a:rPr lang="en-US" dirty="0">
              <a:solidFill>
                <a:schemeClr val="bg1"/>
              </a:solidFill>
            </a:rPr>
            <a:t> et API  </a:t>
          </a:r>
        </a:p>
      </dgm:t>
    </dgm:pt>
    <dgm:pt modelId="{959EAE3E-164B-4AB7-9BA9-3F408FD69312}" type="parTrans" cxnId="{0EDA00A1-1193-48B2-B426-500CA834C604}">
      <dgm:prSet/>
      <dgm:spPr/>
      <dgm:t>
        <a:bodyPr/>
        <a:lstStyle/>
        <a:p>
          <a:endParaRPr lang="en-US"/>
        </a:p>
      </dgm:t>
    </dgm:pt>
    <dgm:pt modelId="{C963B133-BD2F-4DC7-9391-514894CF755F}" type="sibTrans" cxnId="{0EDA00A1-1193-48B2-B426-500CA834C604}">
      <dgm:prSet/>
      <dgm:spPr/>
      <dgm:t>
        <a:bodyPr/>
        <a:lstStyle/>
        <a:p>
          <a:endParaRPr lang="en-US"/>
        </a:p>
      </dgm:t>
    </dgm:pt>
    <dgm:pt modelId="{80F74ED8-D2C7-4981-84F1-00C7267ABAB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Problème d’organisation :</a:t>
          </a:r>
        </a:p>
        <a:p>
          <a:pPr>
            <a:lnSpc>
              <a:spcPct val="100000"/>
            </a:lnSpc>
          </a:pPr>
          <a:r>
            <a:rPr lang="fr-FR" dirty="0">
              <a:solidFill>
                <a:schemeClr val="bg1"/>
              </a:solidFill>
            </a:rPr>
            <a:t>     </a:t>
          </a:r>
          <a:r>
            <a:rPr lang="en-US" dirty="0">
              <a:solidFill>
                <a:schemeClr val="bg1"/>
              </a:solidFill>
            </a:rPr>
            <a:t>- N</a:t>
          </a:r>
          <a:r>
            <a:rPr lang="fr-FR" dirty="0" err="1">
              <a:solidFill>
                <a:schemeClr val="bg1"/>
              </a:solidFill>
            </a:rPr>
            <a:t>ous</a:t>
          </a:r>
          <a:r>
            <a:rPr lang="fr-FR" dirty="0">
              <a:solidFill>
                <a:schemeClr val="bg1"/>
              </a:solidFill>
            </a:rPr>
            <a:t> sommes allés vite en besogne</a:t>
          </a:r>
          <a:endParaRPr lang="en-US" dirty="0">
            <a:solidFill>
              <a:schemeClr val="bg1"/>
            </a:solidFill>
          </a:endParaRPr>
        </a:p>
      </dgm:t>
    </dgm:pt>
    <dgm:pt modelId="{404E212F-055B-4C70-A8D0-10083F9C7CD7}" type="parTrans" cxnId="{546278E4-D21B-4C46-9FEE-4F8F036E92AB}">
      <dgm:prSet/>
      <dgm:spPr/>
      <dgm:t>
        <a:bodyPr/>
        <a:lstStyle/>
        <a:p>
          <a:endParaRPr lang="en-US"/>
        </a:p>
      </dgm:t>
    </dgm:pt>
    <dgm:pt modelId="{49C0A922-CE4F-4AA0-A842-6D00DC26F64E}" type="sibTrans" cxnId="{546278E4-D21B-4C46-9FEE-4F8F036E92AB}">
      <dgm:prSet/>
      <dgm:spPr/>
      <dgm:t>
        <a:bodyPr/>
        <a:lstStyle/>
        <a:p>
          <a:endParaRPr lang="en-US"/>
        </a:p>
      </dgm:t>
    </dgm:pt>
    <dgm:pt modelId="{E1DE0414-5271-464B-802B-438489C806F7}" type="pres">
      <dgm:prSet presAssocID="{C3679AB7-DCCC-4836-A4FF-09E2F8A2E669}" presName="root" presStyleCnt="0">
        <dgm:presLayoutVars>
          <dgm:dir/>
          <dgm:resizeHandles val="exact"/>
        </dgm:presLayoutVars>
      </dgm:prSet>
      <dgm:spPr/>
    </dgm:pt>
    <dgm:pt modelId="{E46F5F93-FE7E-468E-8743-2DE86B6A7A38}" type="pres">
      <dgm:prSet presAssocID="{2BC25DA6-592B-4747-8655-F83F722D2917}" presName="compNode" presStyleCnt="0"/>
      <dgm:spPr/>
    </dgm:pt>
    <dgm:pt modelId="{D17B9FAD-B527-46C8-A78C-72895F9E78E0}" type="pres">
      <dgm:prSet presAssocID="{2BC25DA6-592B-4747-8655-F83F722D2917}" presName="bgRect" presStyleLbl="bgShp" presStyleIdx="0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19D1B510-EA37-49B5-B502-3FA62C3E6BB0}" type="pres">
      <dgm:prSet presAssocID="{2BC25DA6-592B-4747-8655-F83F722D2917}" presName="iconRect" presStyleLbl="node1" presStyleIdx="0" presStyleCnt="2" custScaleX="128310" custScaleY="1283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ue avec un remplissage uni"/>
        </a:ext>
      </dgm:extLst>
    </dgm:pt>
    <dgm:pt modelId="{B1D1029B-6EE1-40E1-8411-5B8B2EEF4C13}" type="pres">
      <dgm:prSet presAssocID="{2BC25DA6-592B-4747-8655-F83F722D2917}" presName="spaceRect" presStyleCnt="0"/>
      <dgm:spPr/>
    </dgm:pt>
    <dgm:pt modelId="{D090715A-155C-4ED0-9AEF-1FBC0E52D803}" type="pres">
      <dgm:prSet presAssocID="{2BC25DA6-592B-4747-8655-F83F722D2917}" presName="parTx" presStyleLbl="revTx" presStyleIdx="0" presStyleCnt="2">
        <dgm:presLayoutVars>
          <dgm:chMax val="0"/>
          <dgm:chPref val="0"/>
        </dgm:presLayoutVars>
      </dgm:prSet>
      <dgm:spPr/>
    </dgm:pt>
    <dgm:pt modelId="{BADC0202-01C8-44B2-9972-2531AC73DA9A}" type="pres">
      <dgm:prSet presAssocID="{C963B133-BD2F-4DC7-9391-514894CF755F}" presName="sibTrans" presStyleCnt="0"/>
      <dgm:spPr/>
    </dgm:pt>
    <dgm:pt modelId="{10754445-32CA-440D-901D-7090F52FE3AA}" type="pres">
      <dgm:prSet presAssocID="{80F74ED8-D2C7-4981-84F1-00C7267ABAB2}" presName="compNode" presStyleCnt="0"/>
      <dgm:spPr/>
    </dgm:pt>
    <dgm:pt modelId="{755751A6-761F-4303-927E-140EFC36D37E}" type="pres">
      <dgm:prSet presAssocID="{80F74ED8-D2C7-4981-84F1-00C7267ABAB2}" presName="bgRect" presStyleLbl="bgShp" presStyleIdx="1" presStyleCnt="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FE93539-CDA2-4358-AD14-7CD146411F64}" type="pres">
      <dgm:prSet presAssocID="{80F74ED8-D2C7-4981-84F1-00C7267ABAB2}" presName="iconRect" presStyleLbl="node1" presStyleIdx="1" presStyleCnt="2" custScaleX="128310" custScaleY="1283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urir"/>
        </a:ext>
      </dgm:extLst>
    </dgm:pt>
    <dgm:pt modelId="{467F8F7F-AE52-4FDA-ACD2-5F86E0E37C88}" type="pres">
      <dgm:prSet presAssocID="{80F74ED8-D2C7-4981-84F1-00C7267ABAB2}" presName="spaceRect" presStyleCnt="0"/>
      <dgm:spPr/>
    </dgm:pt>
    <dgm:pt modelId="{993961B8-865B-47B1-A66A-D40D6A7940B1}" type="pres">
      <dgm:prSet presAssocID="{80F74ED8-D2C7-4981-84F1-00C7267ABAB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C613714-724B-40AC-AB75-A93B231FBE7F}" type="presOf" srcId="{2BC25DA6-592B-4747-8655-F83F722D2917}" destId="{D090715A-155C-4ED0-9AEF-1FBC0E52D803}" srcOrd="0" destOrd="0" presId="urn:microsoft.com/office/officeart/2018/2/layout/IconVerticalSolidList"/>
    <dgm:cxn modelId="{98AFAC39-5BE1-4697-94C4-3C6BFE69FE80}" type="presOf" srcId="{80F74ED8-D2C7-4981-84F1-00C7267ABAB2}" destId="{993961B8-865B-47B1-A66A-D40D6A7940B1}" srcOrd="0" destOrd="0" presId="urn:microsoft.com/office/officeart/2018/2/layout/IconVerticalSolidList"/>
    <dgm:cxn modelId="{71987699-4B84-4739-834F-EFCBE061B6A6}" type="presOf" srcId="{C3679AB7-DCCC-4836-A4FF-09E2F8A2E669}" destId="{E1DE0414-5271-464B-802B-438489C806F7}" srcOrd="0" destOrd="0" presId="urn:microsoft.com/office/officeart/2018/2/layout/IconVerticalSolidList"/>
    <dgm:cxn modelId="{0EDA00A1-1193-48B2-B426-500CA834C604}" srcId="{C3679AB7-DCCC-4836-A4FF-09E2F8A2E669}" destId="{2BC25DA6-592B-4747-8655-F83F722D2917}" srcOrd="0" destOrd="0" parTransId="{959EAE3E-164B-4AB7-9BA9-3F408FD69312}" sibTransId="{C963B133-BD2F-4DC7-9391-514894CF755F}"/>
    <dgm:cxn modelId="{546278E4-D21B-4C46-9FEE-4F8F036E92AB}" srcId="{C3679AB7-DCCC-4836-A4FF-09E2F8A2E669}" destId="{80F74ED8-D2C7-4981-84F1-00C7267ABAB2}" srcOrd="1" destOrd="0" parTransId="{404E212F-055B-4C70-A8D0-10083F9C7CD7}" sibTransId="{49C0A922-CE4F-4AA0-A842-6D00DC26F64E}"/>
    <dgm:cxn modelId="{B290E2DE-CD87-4582-8948-87DA10A8FC58}" type="presParOf" srcId="{E1DE0414-5271-464B-802B-438489C806F7}" destId="{E46F5F93-FE7E-468E-8743-2DE86B6A7A38}" srcOrd="0" destOrd="0" presId="urn:microsoft.com/office/officeart/2018/2/layout/IconVerticalSolidList"/>
    <dgm:cxn modelId="{22FE74E4-1E21-4DDD-B83B-6B2454CDD2D2}" type="presParOf" srcId="{E46F5F93-FE7E-468E-8743-2DE86B6A7A38}" destId="{D17B9FAD-B527-46C8-A78C-72895F9E78E0}" srcOrd="0" destOrd="0" presId="urn:microsoft.com/office/officeart/2018/2/layout/IconVerticalSolidList"/>
    <dgm:cxn modelId="{E74F72E2-6D72-4312-A95E-3DFD033F987F}" type="presParOf" srcId="{E46F5F93-FE7E-468E-8743-2DE86B6A7A38}" destId="{19D1B510-EA37-49B5-B502-3FA62C3E6BB0}" srcOrd="1" destOrd="0" presId="urn:microsoft.com/office/officeart/2018/2/layout/IconVerticalSolidList"/>
    <dgm:cxn modelId="{88B147A0-FBDF-4FEB-9C35-65662875138F}" type="presParOf" srcId="{E46F5F93-FE7E-468E-8743-2DE86B6A7A38}" destId="{B1D1029B-6EE1-40E1-8411-5B8B2EEF4C13}" srcOrd="2" destOrd="0" presId="urn:microsoft.com/office/officeart/2018/2/layout/IconVerticalSolidList"/>
    <dgm:cxn modelId="{2C20889D-0FD5-4A07-B7E7-D271F570D3CB}" type="presParOf" srcId="{E46F5F93-FE7E-468E-8743-2DE86B6A7A38}" destId="{D090715A-155C-4ED0-9AEF-1FBC0E52D803}" srcOrd="3" destOrd="0" presId="urn:microsoft.com/office/officeart/2018/2/layout/IconVerticalSolidList"/>
    <dgm:cxn modelId="{DE5BF8C1-5DC7-4FC3-B191-04DAD96A4068}" type="presParOf" srcId="{E1DE0414-5271-464B-802B-438489C806F7}" destId="{BADC0202-01C8-44B2-9972-2531AC73DA9A}" srcOrd="1" destOrd="0" presId="urn:microsoft.com/office/officeart/2018/2/layout/IconVerticalSolidList"/>
    <dgm:cxn modelId="{36D3E440-19DA-4A55-AC38-61D9F8DD7E16}" type="presParOf" srcId="{E1DE0414-5271-464B-802B-438489C806F7}" destId="{10754445-32CA-440D-901D-7090F52FE3AA}" srcOrd="2" destOrd="0" presId="urn:microsoft.com/office/officeart/2018/2/layout/IconVerticalSolidList"/>
    <dgm:cxn modelId="{64AC0CAB-6D7F-482A-870E-4B4B32DD9370}" type="presParOf" srcId="{10754445-32CA-440D-901D-7090F52FE3AA}" destId="{755751A6-761F-4303-927E-140EFC36D37E}" srcOrd="0" destOrd="0" presId="urn:microsoft.com/office/officeart/2018/2/layout/IconVerticalSolidList"/>
    <dgm:cxn modelId="{C5339D28-49EE-4AC9-B515-B07ABB157DBA}" type="presParOf" srcId="{10754445-32CA-440D-901D-7090F52FE3AA}" destId="{EFE93539-CDA2-4358-AD14-7CD146411F64}" srcOrd="1" destOrd="0" presId="urn:microsoft.com/office/officeart/2018/2/layout/IconVerticalSolidList"/>
    <dgm:cxn modelId="{00A94E92-D620-4BC7-88AB-0D80A6A8EAA5}" type="presParOf" srcId="{10754445-32CA-440D-901D-7090F52FE3AA}" destId="{467F8F7F-AE52-4FDA-ACD2-5F86E0E37C88}" srcOrd="2" destOrd="0" presId="urn:microsoft.com/office/officeart/2018/2/layout/IconVerticalSolidList"/>
    <dgm:cxn modelId="{323C0FDE-EE06-4FC3-93D2-372515BFD0D0}" type="presParOf" srcId="{10754445-32CA-440D-901D-7090F52FE3AA}" destId="{993961B8-865B-47B1-A66A-D40D6A7940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679AB7-DCCC-4836-A4FF-09E2F8A2E6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0F74ED8-D2C7-4981-84F1-00C7267ABAB2}">
      <dgm:prSet/>
      <dgm:spPr/>
      <dgm:t>
        <a:bodyPr/>
        <a:lstStyle/>
        <a:p>
          <a:r>
            <a:rPr lang="fr-FR" dirty="0">
              <a:solidFill>
                <a:schemeClr val="bg1"/>
              </a:solidFill>
            </a:rPr>
            <a:t>Sécurité de l’application</a:t>
          </a:r>
          <a:endParaRPr lang="en-US" dirty="0">
            <a:solidFill>
              <a:schemeClr val="bg1"/>
            </a:solidFill>
          </a:endParaRPr>
        </a:p>
      </dgm:t>
    </dgm:pt>
    <dgm:pt modelId="{404E212F-055B-4C70-A8D0-10083F9C7CD7}" type="parTrans" cxnId="{546278E4-D21B-4C46-9FEE-4F8F036E92AB}">
      <dgm:prSet/>
      <dgm:spPr/>
      <dgm:t>
        <a:bodyPr/>
        <a:lstStyle/>
        <a:p>
          <a:endParaRPr lang="en-US"/>
        </a:p>
      </dgm:t>
    </dgm:pt>
    <dgm:pt modelId="{49C0A922-CE4F-4AA0-A842-6D00DC26F64E}" type="sibTrans" cxnId="{546278E4-D21B-4C46-9FEE-4F8F036E92AB}">
      <dgm:prSet/>
      <dgm:spPr/>
      <dgm:t>
        <a:bodyPr/>
        <a:lstStyle/>
        <a:p>
          <a:endParaRPr lang="en-US"/>
        </a:p>
      </dgm:t>
    </dgm:pt>
    <dgm:pt modelId="{E8DAFFE2-ED75-446C-A0FE-7827A1DDD43A}">
      <dgm:prSet/>
      <dgm:spPr/>
      <dgm:t>
        <a:bodyPr/>
        <a:lstStyle/>
        <a:p>
          <a:r>
            <a:rPr lang="fr-FR" dirty="0">
              <a:solidFill>
                <a:schemeClr val="bg1"/>
              </a:solidFill>
            </a:rPr>
            <a:t>Ajouter à la bulle, seulement les experts disponibles et non la totalité de ceux ayant l’expertise requise</a:t>
          </a:r>
        </a:p>
      </dgm:t>
    </dgm:pt>
    <dgm:pt modelId="{5F8EB0AE-2026-4C5C-A6A4-79D4A22157E5}" type="parTrans" cxnId="{6A009664-3016-4E66-8602-049858149805}">
      <dgm:prSet/>
      <dgm:spPr/>
      <dgm:t>
        <a:bodyPr/>
        <a:lstStyle/>
        <a:p>
          <a:endParaRPr lang="en-US"/>
        </a:p>
      </dgm:t>
    </dgm:pt>
    <dgm:pt modelId="{74CFBDEE-929A-4FBE-989D-F98935D5AD41}" type="sibTrans" cxnId="{6A009664-3016-4E66-8602-049858149805}">
      <dgm:prSet/>
      <dgm:spPr/>
      <dgm:t>
        <a:bodyPr/>
        <a:lstStyle/>
        <a:p>
          <a:endParaRPr lang="en-US"/>
        </a:p>
      </dgm:t>
    </dgm:pt>
    <dgm:pt modelId="{2BC25DA6-592B-4747-8655-F83F722D2917}">
      <dgm:prSet/>
      <dgm:spPr/>
      <dgm:t>
        <a:bodyPr/>
        <a:lstStyle/>
        <a:p>
          <a:r>
            <a:rPr lang="fr-FR" dirty="0">
              <a:solidFill>
                <a:schemeClr val="bg1"/>
              </a:solidFill>
            </a:rPr>
            <a:t>Limite du SDK : les tags sont trop simples pour notre utilisation et n’ont pas d’ID unique</a:t>
          </a:r>
          <a:endParaRPr lang="en-US" dirty="0">
            <a:solidFill>
              <a:schemeClr val="bg1"/>
            </a:solidFill>
          </a:endParaRPr>
        </a:p>
      </dgm:t>
    </dgm:pt>
    <dgm:pt modelId="{C963B133-BD2F-4DC7-9391-514894CF755F}" type="sibTrans" cxnId="{0EDA00A1-1193-48B2-B426-500CA834C604}">
      <dgm:prSet/>
      <dgm:spPr/>
      <dgm:t>
        <a:bodyPr/>
        <a:lstStyle/>
        <a:p>
          <a:endParaRPr lang="en-US"/>
        </a:p>
      </dgm:t>
    </dgm:pt>
    <dgm:pt modelId="{959EAE3E-164B-4AB7-9BA9-3F408FD69312}" type="parTrans" cxnId="{0EDA00A1-1193-48B2-B426-500CA834C604}">
      <dgm:prSet/>
      <dgm:spPr/>
      <dgm:t>
        <a:bodyPr/>
        <a:lstStyle/>
        <a:p>
          <a:endParaRPr lang="en-US"/>
        </a:p>
      </dgm:t>
    </dgm:pt>
    <dgm:pt modelId="{E1DE0414-5271-464B-802B-438489C806F7}" type="pres">
      <dgm:prSet presAssocID="{C3679AB7-DCCC-4836-A4FF-09E2F8A2E669}" presName="root" presStyleCnt="0">
        <dgm:presLayoutVars>
          <dgm:dir/>
          <dgm:resizeHandles val="exact"/>
        </dgm:presLayoutVars>
      </dgm:prSet>
      <dgm:spPr/>
    </dgm:pt>
    <dgm:pt modelId="{E46F5F93-FE7E-468E-8743-2DE86B6A7A38}" type="pres">
      <dgm:prSet presAssocID="{2BC25DA6-592B-4747-8655-F83F722D2917}" presName="compNode" presStyleCnt="0"/>
      <dgm:spPr/>
    </dgm:pt>
    <dgm:pt modelId="{D17B9FAD-B527-46C8-A78C-72895F9E78E0}" type="pres">
      <dgm:prSet presAssocID="{2BC25DA6-592B-4747-8655-F83F722D2917}" presName="bgRect" presStyleLbl="bgShp" presStyleIdx="0" presStyleCnt="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19D1B510-EA37-49B5-B502-3FA62C3E6BB0}" type="pres">
      <dgm:prSet presAssocID="{2BC25DA6-592B-4747-8655-F83F722D2917}" presName="iconRect" presStyleLbl="node1" presStyleIdx="0" presStyleCnt="3" custScaleX="128310" custScaleY="1283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r de briques avec un remplissage uni"/>
        </a:ext>
      </dgm:extLst>
    </dgm:pt>
    <dgm:pt modelId="{B1D1029B-6EE1-40E1-8411-5B8B2EEF4C13}" type="pres">
      <dgm:prSet presAssocID="{2BC25DA6-592B-4747-8655-F83F722D2917}" presName="spaceRect" presStyleCnt="0"/>
      <dgm:spPr/>
    </dgm:pt>
    <dgm:pt modelId="{D090715A-155C-4ED0-9AEF-1FBC0E52D803}" type="pres">
      <dgm:prSet presAssocID="{2BC25DA6-592B-4747-8655-F83F722D2917}" presName="parTx" presStyleLbl="revTx" presStyleIdx="0" presStyleCnt="3">
        <dgm:presLayoutVars>
          <dgm:chMax val="0"/>
          <dgm:chPref val="0"/>
        </dgm:presLayoutVars>
      </dgm:prSet>
      <dgm:spPr/>
    </dgm:pt>
    <dgm:pt modelId="{BADC0202-01C8-44B2-9972-2531AC73DA9A}" type="pres">
      <dgm:prSet presAssocID="{C963B133-BD2F-4DC7-9391-514894CF755F}" presName="sibTrans" presStyleCnt="0"/>
      <dgm:spPr/>
    </dgm:pt>
    <dgm:pt modelId="{10754445-32CA-440D-901D-7090F52FE3AA}" type="pres">
      <dgm:prSet presAssocID="{80F74ED8-D2C7-4981-84F1-00C7267ABAB2}" presName="compNode" presStyleCnt="0"/>
      <dgm:spPr/>
    </dgm:pt>
    <dgm:pt modelId="{755751A6-761F-4303-927E-140EFC36D37E}" type="pres">
      <dgm:prSet presAssocID="{80F74ED8-D2C7-4981-84F1-00C7267ABAB2}" presName="bgRect" presStyleLbl="bgShp" presStyleIdx="1" presStyleCnt="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FE93539-CDA2-4358-AD14-7CD146411F64}" type="pres">
      <dgm:prSet presAssocID="{80F74ED8-D2C7-4981-84F1-00C7267ABAB2}" presName="iconRect" presStyleLbl="node1" presStyleIdx="1" presStyleCnt="3" custScaleX="128310" custScaleY="1283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uclier avec un remplissage uni"/>
        </a:ext>
      </dgm:extLst>
    </dgm:pt>
    <dgm:pt modelId="{467F8F7F-AE52-4FDA-ACD2-5F86E0E37C88}" type="pres">
      <dgm:prSet presAssocID="{80F74ED8-D2C7-4981-84F1-00C7267ABAB2}" presName="spaceRect" presStyleCnt="0"/>
      <dgm:spPr/>
    </dgm:pt>
    <dgm:pt modelId="{993961B8-865B-47B1-A66A-D40D6A7940B1}" type="pres">
      <dgm:prSet presAssocID="{80F74ED8-D2C7-4981-84F1-00C7267ABAB2}" presName="parTx" presStyleLbl="revTx" presStyleIdx="1" presStyleCnt="3">
        <dgm:presLayoutVars>
          <dgm:chMax val="0"/>
          <dgm:chPref val="0"/>
        </dgm:presLayoutVars>
      </dgm:prSet>
      <dgm:spPr/>
    </dgm:pt>
    <dgm:pt modelId="{037C11A5-5A06-48E5-ADC8-DDDC96D76647}" type="pres">
      <dgm:prSet presAssocID="{49C0A922-CE4F-4AA0-A842-6D00DC26F64E}" presName="sibTrans" presStyleCnt="0"/>
      <dgm:spPr/>
    </dgm:pt>
    <dgm:pt modelId="{FA69E5C3-20FF-4B76-936E-181CCC2AFBF0}" type="pres">
      <dgm:prSet presAssocID="{E8DAFFE2-ED75-446C-A0FE-7827A1DDD43A}" presName="compNode" presStyleCnt="0"/>
      <dgm:spPr/>
    </dgm:pt>
    <dgm:pt modelId="{B1EA47E8-CC39-4A22-87B6-14B33F6EDCAC}" type="pres">
      <dgm:prSet presAssocID="{E8DAFFE2-ED75-446C-A0FE-7827A1DDD43A}" presName="bgRect" presStyleLbl="bgShp" presStyleIdx="2" presStyleCnt="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C2C34483-EB26-4B89-A7BF-931983DA2B69}" type="pres">
      <dgm:prSet presAssocID="{E8DAFFE2-ED75-446C-A0FE-7827A1DDD43A}" presName="iconRect" presStyleLbl="node1" presStyleIdx="2" presStyleCnt="3" custScaleX="128310" custScaleY="1283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s avec un remplissage uni"/>
        </a:ext>
      </dgm:extLst>
    </dgm:pt>
    <dgm:pt modelId="{4C4186A1-7CAD-4FA8-A38E-AAEC377B172F}" type="pres">
      <dgm:prSet presAssocID="{E8DAFFE2-ED75-446C-A0FE-7827A1DDD43A}" presName="spaceRect" presStyleCnt="0"/>
      <dgm:spPr/>
    </dgm:pt>
    <dgm:pt modelId="{F1430F7A-3A8C-4997-859E-0168A4A9BE34}" type="pres">
      <dgm:prSet presAssocID="{E8DAFFE2-ED75-446C-A0FE-7827A1DDD43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C613714-724B-40AC-AB75-A93B231FBE7F}" type="presOf" srcId="{2BC25DA6-592B-4747-8655-F83F722D2917}" destId="{D090715A-155C-4ED0-9AEF-1FBC0E52D803}" srcOrd="0" destOrd="0" presId="urn:microsoft.com/office/officeart/2018/2/layout/IconVerticalSolidList"/>
    <dgm:cxn modelId="{98AFAC39-5BE1-4697-94C4-3C6BFE69FE80}" type="presOf" srcId="{80F74ED8-D2C7-4981-84F1-00C7267ABAB2}" destId="{993961B8-865B-47B1-A66A-D40D6A7940B1}" srcOrd="0" destOrd="0" presId="urn:microsoft.com/office/officeart/2018/2/layout/IconVerticalSolidList"/>
    <dgm:cxn modelId="{6A009664-3016-4E66-8602-049858149805}" srcId="{C3679AB7-DCCC-4836-A4FF-09E2F8A2E669}" destId="{E8DAFFE2-ED75-446C-A0FE-7827A1DDD43A}" srcOrd="2" destOrd="0" parTransId="{5F8EB0AE-2026-4C5C-A6A4-79D4A22157E5}" sibTransId="{74CFBDEE-929A-4FBE-989D-F98935D5AD41}"/>
    <dgm:cxn modelId="{3033F196-6301-4DFB-8ACC-54A33E382D3A}" type="presOf" srcId="{E8DAFFE2-ED75-446C-A0FE-7827A1DDD43A}" destId="{F1430F7A-3A8C-4997-859E-0168A4A9BE34}" srcOrd="0" destOrd="0" presId="urn:microsoft.com/office/officeart/2018/2/layout/IconVerticalSolidList"/>
    <dgm:cxn modelId="{71987699-4B84-4739-834F-EFCBE061B6A6}" type="presOf" srcId="{C3679AB7-DCCC-4836-A4FF-09E2F8A2E669}" destId="{E1DE0414-5271-464B-802B-438489C806F7}" srcOrd="0" destOrd="0" presId="urn:microsoft.com/office/officeart/2018/2/layout/IconVerticalSolidList"/>
    <dgm:cxn modelId="{0EDA00A1-1193-48B2-B426-500CA834C604}" srcId="{C3679AB7-DCCC-4836-A4FF-09E2F8A2E669}" destId="{2BC25DA6-592B-4747-8655-F83F722D2917}" srcOrd="0" destOrd="0" parTransId="{959EAE3E-164B-4AB7-9BA9-3F408FD69312}" sibTransId="{C963B133-BD2F-4DC7-9391-514894CF755F}"/>
    <dgm:cxn modelId="{546278E4-D21B-4C46-9FEE-4F8F036E92AB}" srcId="{C3679AB7-DCCC-4836-A4FF-09E2F8A2E669}" destId="{80F74ED8-D2C7-4981-84F1-00C7267ABAB2}" srcOrd="1" destOrd="0" parTransId="{404E212F-055B-4C70-A8D0-10083F9C7CD7}" sibTransId="{49C0A922-CE4F-4AA0-A842-6D00DC26F64E}"/>
    <dgm:cxn modelId="{B290E2DE-CD87-4582-8948-87DA10A8FC58}" type="presParOf" srcId="{E1DE0414-5271-464B-802B-438489C806F7}" destId="{E46F5F93-FE7E-468E-8743-2DE86B6A7A38}" srcOrd="0" destOrd="0" presId="urn:microsoft.com/office/officeart/2018/2/layout/IconVerticalSolidList"/>
    <dgm:cxn modelId="{22FE74E4-1E21-4DDD-B83B-6B2454CDD2D2}" type="presParOf" srcId="{E46F5F93-FE7E-468E-8743-2DE86B6A7A38}" destId="{D17B9FAD-B527-46C8-A78C-72895F9E78E0}" srcOrd="0" destOrd="0" presId="urn:microsoft.com/office/officeart/2018/2/layout/IconVerticalSolidList"/>
    <dgm:cxn modelId="{E74F72E2-6D72-4312-A95E-3DFD033F987F}" type="presParOf" srcId="{E46F5F93-FE7E-468E-8743-2DE86B6A7A38}" destId="{19D1B510-EA37-49B5-B502-3FA62C3E6BB0}" srcOrd="1" destOrd="0" presId="urn:microsoft.com/office/officeart/2018/2/layout/IconVerticalSolidList"/>
    <dgm:cxn modelId="{88B147A0-FBDF-4FEB-9C35-65662875138F}" type="presParOf" srcId="{E46F5F93-FE7E-468E-8743-2DE86B6A7A38}" destId="{B1D1029B-6EE1-40E1-8411-5B8B2EEF4C13}" srcOrd="2" destOrd="0" presId="urn:microsoft.com/office/officeart/2018/2/layout/IconVerticalSolidList"/>
    <dgm:cxn modelId="{2C20889D-0FD5-4A07-B7E7-D271F570D3CB}" type="presParOf" srcId="{E46F5F93-FE7E-468E-8743-2DE86B6A7A38}" destId="{D090715A-155C-4ED0-9AEF-1FBC0E52D803}" srcOrd="3" destOrd="0" presId="urn:microsoft.com/office/officeart/2018/2/layout/IconVerticalSolidList"/>
    <dgm:cxn modelId="{DE5BF8C1-5DC7-4FC3-B191-04DAD96A4068}" type="presParOf" srcId="{E1DE0414-5271-464B-802B-438489C806F7}" destId="{BADC0202-01C8-44B2-9972-2531AC73DA9A}" srcOrd="1" destOrd="0" presId="urn:microsoft.com/office/officeart/2018/2/layout/IconVerticalSolidList"/>
    <dgm:cxn modelId="{36D3E440-19DA-4A55-AC38-61D9F8DD7E16}" type="presParOf" srcId="{E1DE0414-5271-464B-802B-438489C806F7}" destId="{10754445-32CA-440D-901D-7090F52FE3AA}" srcOrd="2" destOrd="0" presId="urn:microsoft.com/office/officeart/2018/2/layout/IconVerticalSolidList"/>
    <dgm:cxn modelId="{64AC0CAB-6D7F-482A-870E-4B4B32DD9370}" type="presParOf" srcId="{10754445-32CA-440D-901D-7090F52FE3AA}" destId="{755751A6-761F-4303-927E-140EFC36D37E}" srcOrd="0" destOrd="0" presId="urn:microsoft.com/office/officeart/2018/2/layout/IconVerticalSolidList"/>
    <dgm:cxn modelId="{C5339D28-49EE-4AC9-B515-B07ABB157DBA}" type="presParOf" srcId="{10754445-32CA-440D-901D-7090F52FE3AA}" destId="{EFE93539-CDA2-4358-AD14-7CD146411F64}" srcOrd="1" destOrd="0" presId="urn:microsoft.com/office/officeart/2018/2/layout/IconVerticalSolidList"/>
    <dgm:cxn modelId="{00A94E92-D620-4BC7-88AB-0D80A6A8EAA5}" type="presParOf" srcId="{10754445-32CA-440D-901D-7090F52FE3AA}" destId="{467F8F7F-AE52-4FDA-ACD2-5F86E0E37C88}" srcOrd="2" destOrd="0" presId="urn:microsoft.com/office/officeart/2018/2/layout/IconVerticalSolidList"/>
    <dgm:cxn modelId="{323C0FDE-EE06-4FC3-93D2-372515BFD0D0}" type="presParOf" srcId="{10754445-32CA-440D-901D-7090F52FE3AA}" destId="{993961B8-865B-47B1-A66A-D40D6A7940B1}" srcOrd="3" destOrd="0" presId="urn:microsoft.com/office/officeart/2018/2/layout/IconVerticalSolidList"/>
    <dgm:cxn modelId="{88EC9B28-756D-426F-9252-2074AC97E3A8}" type="presParOf" srcId="{E1DE0414-5271-464B-802B-438489C806F7}" destId="{037C11A5-5A06-48E5-ADC8-DDDC96D76647}" srcOrd="3" destOrd="0" presId="urn:microsoft.com/office/officeart/2018/2/layout/IconVerticalSolidList"/>
    <dgm:cxn modelId="{40EFA92F-55A1-4561-8B82-4BC439E0D9EB}" type="presParOf" srcId="{E1DE0414-5271-464B-802B-438489C806F7}" destId="{FA69E5C3-20FF-4B76-936E-181CCC2AFBF0}" srcOrd="4" destOrd="0" presId="urn:microsoft.com/office/officeart/2018/2/layout/IconVerticalSolidList"/>
    <dgm:cxn modelId="{A93B08E1-5C92-4B18-9253-B5D70F0B54D7}" type="presParOf" srcId="{FA69E5C3-20FF-4B76-936E-181CCC2AFBF0}" destId="{B1EA47E8-CC39-4A22-87B6-14B33F6EDCAC}" srcOrd="0" destOrd="0" presId="urn:microsoft.com/office/officeart/2018/2/layout/IconVerticalSolidList"/>
    <dgm:cxn modelId="{96518839-FF59-40BB-8835-AB09A0E6F1D7}" type="presParOf" srcId="{FA69E5C3-20FF-4B76-936E-181CCC2AFBF0}" destId="{C2C34483-EB26-4B89-A7BF-931983DA2B69}" srcOrd="1" destOrd="0" presId="urn:microsoft.com/office/officeart/2018/2/layout/IconVerticalSolidList"/>
    <dgm:cxn modelId="{A6B58E57-8781-47BF-A876-898DB46172A4}" type="presParOf" srcId="{FA69E5C3-20FF-4B76-936E-181CCC2AFBF0}" destId="{4C4186A1-7CAD-4FA8-A38E-AAEC377B172F}" srcOrd="2" destOrd="0" presId="urn:microsoft.com/office/officeart/2018/2/layout/IconVerticalSolidList"/>
    <dgm:cxn modelId="{84564A23-0FF5-4BDD-9F9D-2CEF049B3995}" type="presParOf" srcId="{FA69E5C3-20FF-4B76-936E-181CCC2AFBF0}" destId="{F1430F7A-3A8C-4997-859E-0168A4A9BE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620188" y="782693"/>
          <a:ext cx="1328554" cy="1328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10292" y="2214927"/>
          <a:ext cx="2114096" cy="6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800" kern="12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Florian</a:t>
          </a:r>
          <a:r>
            <a:rPr lang="fr-FR" sz="1400" kern="12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</a:t>
          </a:r>
          <a:r>
            <a:rPr lang="fr-FR" sz="1800" kern="12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SPINDLER</a:t>
          </a:r>
          <a:endParaRPr lang="fr-FR" sz="1400" kern="1200" noProof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10292" y="2214927"/>
        <a:ext cx="2114096" cy="60941"/>
      </dsp:txXfrm>
    </dsp:sp>
    <dsp:sp modelId="{7D166BBB-55AF-452C-B9A0-94A1EE55FF4F}">
      <dsp:nvSpPr>
        <dsp:cNvPr id="0" name=""/>
        <dsp:cNvSpPr/>
      </dsp:nvSpPr>
      <dsp:spPr>
        <a:xfrm>
          <a:off x="1433804" y="2312117"/>
          <a:ext cx="1667071" cy="42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782395" y="779943"/>
          <a:ext cx="1328554" cy="132855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538490" y="2242191"/>
          <a:ext cx="1667071" cy="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800" kern="12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Hamza LOUADA</a:t>
          </a:r>
        </a:p>
      </dsp:txBody>
      <dsp:txXfrm>
        <a:off x="3538490" y="2242191"/>
        <a:ext cx="1667071" cy="2763"/>
      </dsp:txXfrm>
    </dsp:sp>
    <dsp:sp modelId="{1223E777-77CB-4A9A-BF21-12B513842696}">
      <dsp:nvSpPr>
        <dsp:cNvPr id="0" name=""/>
        <dsp:cNvSpPr/>
      </dsp:nvSpPr>
      <dsp:spPr>
        <a:xfrm>
          <a:off x="3616126" y="2296360"/>
          <a:ext cx="1667071" cy="42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034481" y="782693"/>
          <a:ext cx="1328554" cy="132855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9301" y="2238894"/>
          <a:ext cx="1667071" cy="42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800" kern="12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Arthur VILLARD</a:t>
          </a:r>
        </a:p>
      </dsp:txBody>
      <dsp:txXfrm>
        <a:off x="5919301" y="2238894"/>
        <a:ext cx="1667071" cy="42328"/>
      </dsp:txXfrm>
    </dsp:sp>
    <dsp:sp modelId="{EE420F84-477D-4635-BEF8-66426E9A259D}">
      <dsp:nvSpPr>
        <dsp:cNvPr id="0" name=""/>
        <dsp:cNvSpPr/>
      </dsp:nvSpPr>
      <dsp:spPr>
        <a:xfrm>
          <a:off x="5574934" y="2312117"/>
          <a:ext cx="1667071" cy="42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 flipH="1">
          <a:off x="8264409" y="798868"/>
          <a:ext cx="1328554" cy="1328554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871" r="-2512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7976283" y="2244275"/>
          <a:ext cx="1995917" cy="2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800" kern="12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William  BOYARD</a:t>
          </a:r>
        </a:p>
      </dsp:txBody>
      <dsp:txXfrm>
        <a:off x="7976283" y="2244275"/>
        <a:ext cx="1995917" cy="2352"/>
      </dsp:txXfrm>
    </dsp:sp>
    <dsp:sp modelId="{5A7600AF-A34B-4D03-B3D6-B3C760AE8E06}">
      <dsp:nvSpPr>
        <dsp:cNvPr id="0" name=""/>
        <dsp:cNvSpPr/>
      </dsp:nvSpPr>
      <dsp:spPr>
        <a:xfrm>
          <a:off x="7698166" y="2295942"/>
          <a:ext cx="1667071" cy="42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620188" y="782693"/>
          <a:ext cx="1328554" cy="1328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210292" y="2214927"/>
          <a:ext cx="2114096" cy="6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800" kern="1200" noProof="0" dirty="0" err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Derya</a:t>
          </a:r>
          <a:r>
            <a:rPr lang="fr-FR" sz="1800" kern="12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800" kern="12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AY</a:t>
          </a:r>
          <a:endParaRPr lang="fr-FR" sz="1400" kern="1200" noProof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210292" y="2214927"/>
        <a:ext cx="2114096" cy="60941"/>
      </dsp:txXfrm>
    </dsp:sp>
    <dsp:sp modelId="{7D166BBB-55AF-452C-B9A0-94A1EE55FF4F}">
      <dsp:nvSpPr>
        <dsp:cNvPr id="0" name=""/>
        <dsp:cNvSpPr/>
      </dsp:nvSpPr>
      <dsp:spPr>
        <a:xfrm>
          <a:off x="1433804" y="2312117"/>
          <a:ext cx="1667071" cy="42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782395" y="779943"/>
          <a:ext cx="1328554" cy="132855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538490" y="2242191"/>
          <a:ext cx="1667071" cy="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800" kern="12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Romain</a:t>
          </a:r>
          <a:r>
            <a:rPr lang="fr-FR" sz="1800" kern="1200" baseline="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REYDEL</a:t>
          </a:r>
          <a:endParaRPr lang="fr-FR" sz="1800" kern="1200" noProof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38490" y="2242191"/>
        <a:ext cx="1667071" cy="2763"/>
      </dsp:txXfrm>
    </dsp:sp>
    <dsp:sp modelId="{1223E777-77CB-4A9A-BF21-12B513842696}">
      <dsp:nvSpPr>
        <dsp:cNvPr id="0" name=""/>
        <dsp:cNvSpPr/>
      </dsp:nvSpPr>
      <dsp:spPr>
        <a:xfrm>
          <a:off x="3616126" y="2296360"/>
          <a:ext cx="1667071" cy="42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034481" y="782693"/>
          <a:ext cx="1328554" cy="132855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9301" y="2238894"/>
          <a:ext cx="1667071" cy="42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800" kern="12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Paul</a:t>
          </a:r>
          <a:r>
            <a:rPr lang="fr-FR" sz="1800" kern="1200" baseline="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CHOPINET</a:t>
          </a:r>
          <a:endParaRPr lang="fr-FR" sz="1800" kern="1200" noProof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919301" y="2238894"/>
        <a:ext cx="1667071" cy="42328"/>
      </dsp:txXfrm>
    </dsp:sp>
    <dsp:sp modelId="{EE420F84-477D-4635-BEF8-66426E9A259D}">
      <dsp:nvSpPr>
        <dsp:cNvPr id="0" name=""/>
        <dsp:cNvSpPr/>
      </dsp:nvSpPr>
      <dsp:spPr>
        <a:xfrm>
          <a:off x="5574934" y="2312117"/>
          <a:ext cx="1667071" cy="42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264409" y="798868"/>
          <a:ext cx="1328554" cy="132855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7976283" y="2244275"/>
          <a:ext cx="1995917" cy="2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800" kern="120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Daniel</a:t>
          </a:r>
          <a:r>
            <a:rPr lang="fr-FR" sz="1800" kern="1200" baseline="0" noProof="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ITTEL</a:t>
          </a:r>
          <a:endParaRPr lang="fr-FR" sz="1800" kern="1200" noProof="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976283" y="2244275"/>
        <a:ext cx="1995917" cy="2352"/>
      </dsp:txXfrm>
    </dsp:sp>
    <dsp:sp modelId="{5A7600AF-A34B-4D03-B3D6-B3C760AE8E06}">
      <dsp:nvSpPr>
        <dsp:cNvPr id="0" name=""/>
        <dsp:cNvSpPr/>
      </dsp:nvSpPr>
      <dsp:spPr>
        <a:xfrm>
          <a:off x="7698166" y="2295942"/>
          <a:ext cx="1667071" cy="421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B9FAD-B527-46C8-A78C-72895F9E78E0}">
      <dsp:nvSpPr>
        <dsp:cNvPr id="0" name=""/>
        <dsp:cNvSpPr/>
      </dsp:nvSpPr>
      <dsp:spPr>
        <a:xfrm>
          <a:off x="0" y="771584"/>
          <a:ext cx="8426450" cy="142446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19D1B510-EA37-49B5-B502-3FA62C3E6BB0}">
      <dsp:nvSpPr>
        <dsp:cNvPr id="0" name=""/>
        <dsp:cNvSpPr/>
      </dsp:nvSpPr>
      <dsp:spPr>
        <a:xfrm>
          <a:off x="320002" y="981190"/>
          <a:ext cx="1005251" cy="10052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0715A-155C-4ED0-9AEF-1FBC0E52D803}">
      <dsp:nvSpPr>
        <dsp:cNvPr id="0" name=""/>
        <dsp:cNvSpPr/>
      </dsp:nvSpPr>
      <dsp:spPr>
        <a:xfrm>
          <a:off x="1645255" y="771584"/>
          <a:ext cx="6781194" cy="1424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56" tIns="150756" rIns="150756" bIns="15075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Backend qui fait office de web </a:t>
          </a:r>
          <a:r>
            <a:rPr lang="en-US" sz="2500" kern="1200" dirty="0" err="1">
              <a:solidFill>
                <a:schemeClr val="bg1"/>
              </a:solidFill>
            </a:rPr>
            <a:t>serveur</a:t>
          </a:r>
          <a:r>
            <a:rPr lang="en-US" sz="2500" kern="1200" dirty="0">
              <a:solidFill>
                <a:schemeClr val="bg1"/>
              </a:solidFill>
            </a:rPr>
            <a:t> :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/>
              </a:solidFill>
            </a:rPr>
            <a:t>     - </a:t>
          </a:r>
          <a:r>
            <a:rPr lang="en-US" sz="2500" kern="1200" dirty="0" err="1">
              <a:solidFill>
                <a:schemeClr val="bg1"/>
              </a:solidFill>
            </a:rPr>
            <a:t>Connexion</a:t>
          </a:r>
          <a:r>
            <a:rPr lang="en-US" sz="2500" kern="1200" dirty="0">
              <a:solidFill>
                <a:schemeClr val="bg1"/>
              </a:solidFill>
            </a:rPr>
            <a:t> </a:t>
          </a:r>
          <a:r>
            <a:rPr lang="en-US" sz="2500" kern="1200" dirty="0" err="1">
              <a:solidFill>
                <a:schemeClr val="bg1"/>
              </a:solidFill>
            </a:rPr>
            <a:t>utilisateur</a:t>
          </a:r>
          <a:r>
            <a:rPr lang="en-US" sz="2500" kern="1200" dirty="0">
              <a:solidFill>
                <a:schemeClr val="bg1"/>
              </a:solidFill>
            </a:rPr>
            <a:t> et API  </a:t>
          </a:r>
        </a:p>
      </dsp:txBody>
      <dsp:txXfrm>
        <a:off x="1645255" y="771584"/>
        <a:ext cx="6781194" cy="1424463"/>
      </dsp:txXfrm>
    </dsp:sp>
    <dsp:sp modelId="{755751A6-761F-4303-927E-140EFC36D37E}">
      <dsp:nvSpPr>
        <dsp:cNvPr id="0" name=""/>
        <dsp:cNvSpPr/>
      </dsp:nvSpPr>
      <dsp:spPr>
        <a:xfrm>
          <a:off x="0" y="2552164"/>
          <a:ext cx="8426450" cy="142446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FE93539-CDA2-4358-AD14-7CD146411F64}">
      <dsp:nvSpPr>
        <dsp:cNvPr id="0" name=""/>
        <dsp:cNvSpPr/>
      </dsp:nvSpPr>
      <dsp:spPr>
        <a:xfrm>
          <a:off x="320002" y="2761770"/>
          <a:ext cx="1005251" cy="10052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961B8-865B-47B1-A66A-D40D6A7940B1}">
      <dsp:nvSpPr>
        <dsp:cNvPr id="0" name=""/>
        <dsp:cNvSpPr/>
      </dsp:nvSpPr>
      <dsp:spPr>
        <a:xfrm>
          <a:off x="1645255" y="2552164"/>
          <a:ext cx="6781194" cy="1424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56" tIns="150756" rIns="150756" bIns="15075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solidFill>
                <a:schemeClr val="bg1"/>
              </a:solidFill>
            </a:rPr>
            <a:t>Problème d’organisation :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solidFill>
                <a:schemeClr val="bg1"/>
              </a:solidFill>
            </a:rPr>
            <a:t>     </a:t>
          </a:r>
          <a:r>
            <a:rPr lang="en-US" sz="2500" kern="1200" dirty="0">
              <a:solidFill>
                <a:schemeClr val="bg1"/>
              </a:solidFill>
            </a:rPr>
            <a:t>- N</a:t>
          </a:r>
          <a:r>
            <a:rPr lang="fr-FR" sz="2500" kern="1200" dirty="0" err="1">
              <a:solidFill>
                <a:schemeClr val="bg1"/>
              </a:solidFill>
            </a:rPr>
            <a:t>ous</a:t>
          </a:r>
          <a:r>
            <a:rPr lang="fr-FR" sz="2500" kern="1200" dirty="0">
              <a:solidFill>
                <a:schemeClr val="bg1"/>
              </a:solidFill>
            </a:rPr>
            <a:t> sommes allés vite en besogne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645255" y="2552164"/>
        <a:ext cx="6781194" cy="14244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B9FAD-B527-46C8-A78C-72895F9E78E0}">
      <dsp:nvSpPr>
        <dsp:cNvPr id="0" name=""/>
        <dsp:cNvSpPr/>
      </dsp:nvSpPr>
      <dsp:spPr>
        <a:xfrm>
          <a:off x="0" y="579"/>
          <a:ext cx="10382250" cy="13563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19D1B510-EA37-49B5-B502-3FA62C3E6BB0}">
      <dsp:nvSpPr>
        <dsp:cNvPr id="0" name=""/>
        <dsp:cNvSpPr/>
      </dsp:nvSpPr>
      <dsp:spPr>
        <a:xfrm>
          <a:off x="304689" y="200155"/>
          <a:ext cx="957148" cy="957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0715A-155C-4ED0-9AEF-1FBC0E52D803}">
      <dsp:nvSpPr>
        <dsp:cNvPr id="0" name=""/>
        <dsp:cNvSpPr/>
      </dsp:nvSpPr>
      <dsp:spPr>
        <a:xfrm>
          <a:off x="1566527" y="579"/>
          <a:ext cx="8815722" cy="1356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542" tIns="143542" rIns="143542" bIns="1435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solidFill>
                <a:schemeClr val="bg1"/>
              </a:solidFill>
            </a:rPr>
            <a:t>Limite du SDK : les tags sont trop simples pour notre utilisation et n’ont pas d’ID unique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566527" y="579"/>
        <a:ext cx="8815722" cy="1356301"/>
      </dsp:txXfrm>
    </dsp:sp>
    <dsp:sp modelId="{755751A6-761F-4303-927E-140EFC36D37E}">
      <dsp:nvSpPr>
        <dsp:cNvPr id="0" name=""/>
        <dsp:cNvSpPr/>
      </dsp:nvSpPr>
      <dsp:spPr>
        <a:xfrm>
          <a:off x="0" y="1695955"/>
          <a:ext cx="10382250" cy="13563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FE93539-CDA2-4358-AD14-7CD146411F64}">
      <dsp:nvSpPr>
        <dsp:cNvPr id="0" name=""/>
        <dsp:cNvSpPr/>
      </dsp:nvSpPr>
      <dsp:spPr>
        <a:xfrm>
          <a:off x="304689" y="1895532"/>
          <a:ext cx="957148" cy="957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961B8-865B-47B1-A66A-D40D6A7940B1}">
      <dsp:nvSpPr>
        <dsp:cNvPr id="0" name=""/>
        <dsp:cNvSpPr/>
      </dsp:nvSpPr>
      <dsp:spPr>
        <a:xfrm>
          <a:off x="1566527" y="1695955"/>
          <a:ext cx="8815722" cy="1356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542" tIns="143542" rIns="143542" bIns="1435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solidFill>
                <a:schemeClr val="bg1"/>
              </a:solidFill>
            </a:rPr>
            <a:t>Sécurité de l’application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566527" y="1695955"/>
        <a:ext cx="8815722" cy="1356301"/>
      </dsp:txXfrm>
    </dsp:sp>
    <dsp:sp modelId="{B1EA47E8-CC39-4A22-87B6-14B33F6EDCAC}">
      <dsp:nvSpPr>
        <dsp:cNvPr id="0" name=""/>
        <dsp:cNvSpPr/>
      </dsp:nvSpPr>
      <dsp:spPr>
        <a:xfrm>
          <a:off x="0" y="3391332"/>
          <a:ext cx="10382250" cy="13563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C2C34483-EB26-4B89-A7BF-931983DA2B69}">
      <dsp:nvSpPr>
        <dsp:cNvPr id="0" name=""/>
        <dsp:cNvSpPr/>
      </dsp:nvSpPr>
      <dsp:spPr>
        <a:xfrm>
          <a:off x="304689" y="3590908"/>
          <a:ext cx="957148" cy="957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430F7A-3A8C-4997-859E-0168A4A9BE34}">
      <dsp:nvSpPr>
        <dsp:cNvPr id="0" name=""/>
        <dsp:cNvSpPr/>
      </dsp:nvSpPr>
      <dsp:spPr>
        <a:xfrm>
          <a:off x="1566527" y="3391332"/>
          <a:ext cx="8815722" cy="1356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542" tIns="143542" rIns="143542" bIns="1435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solidFill>
                <a:schemeClr val="bg1"/>
              </a:solidFill>
            </a:rPr>
            <a:t>Ajouter à la bulle, seulement les experts disponibles et non la totalité de ceux ayant l’expertise requise</a:t>
          </a:r>
        </a:p>
      </dsp:txBody>
      <dsp:txXfrm>
        <a:off x="1566527" y="3391332"/>
        <a:ext cx="8815722" cy="1356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Liste de gens en portraits"/>
  <dgm:desc val="Liste de gens en portraits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Liste de gens en portraits"/>
  <dgm:desc val="Liste de gens en portraits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6ECA55-825B-40C4-AA80-03964DC4EE0C}" type="datetime1">
              <a:rPr lang="fr-FR" noProof="0" smtClean="0"/>
              <a:t>24/01/2024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7711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27373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Product </a:t>
            </a:r>
            <a:r>
              <a:rPr lang="fr-FR" dirty="0" err="1"/>
              <a:t>owner</a:t>
            </a:r>
            <a:r>
              <a:rPr lang="fr-FR" dirty="0"/>
              <a:t> (Emanuel)</a:t>
            </a:r>
          </a:p>
          <a:p>
            <a:r>
              <a:rPr lang="fr-FR" dirty="0"/>
              <a:t>- Scrum master (Christian(?))</a:t>
            </a:r>
          </a:p>
          <a:p>
            <a:r>
              <a:rPr lang="fr-FR" dirty="0"/>
              <a:t>- Product </a:t>
            </a:r>
            <a:r>
              <a:rPr lang="fr-FR" dirty="0" err="1"/>
              <a:t>backlog</a:t>
            </a:r>
            <a:endParaRPr lang="fr-FR" dirty="0"/>
          </a:p>
          <a:p>
            <a:r>
              <a:rPr lang="fr-FR" dirty="0"/>
              <a:t>- Sprint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37449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noProof="0" smtClean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30381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Déploiement Docker: </a:t>
            </a:r>
          </a:p>
          <a:p>
            <a:r>
              <a:rPr lang="fr-FR" dirty="0"/>
              <a:t>- faciliter la gestion des dépendances</a:t>
            </a:r>
          </a:p>
          <a:p>
            <a:r>
              <a:rPr lang="fr-FR" dirty="0"/>
              <a:t>- faciliter la gestion des conflits d’</a:t>
            </a:r>
            <a:r>
              <a:rPr lang="fr-FR" dirty="0" err="1"/>
              <a:t>env</a:t>
            </a:r>
            <a:endParaRPr lang="fr-FR" dirty="0"/>
          </a:p>
          <a:p>
            <a:r>
              <a:rPr lang="fr-FR" dirty="0"/>
              <a:t>Et faciliter la gestion des déploiement en gal + portabilité</a:t>
            </a:r>
          </a:p>
          <a:p>
            <a:r>
              <a:rPr lang="fr-FR" dirty="0"/>
              <a:t>+ app </a:t>
            </a:r>
            <a:r>
              <a:rPr lang="fr-FR" dirty="0" err="1"/>
              <a:t>deploy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36174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Pb des tags</a:t>
            </a:r>
          </a:p>
          <a:p>
            <a:r>
              <a:rPr lang="fr-FR" dirty="0"/>
              <a:t>- api expose pas d’objet tag avec id unique </a:t>
            </a:r>
          </a:p>
          <a:p>
            <a:r>
              <a:rPr lang="fr-FR" dirty="0"/>
              <a:t>- utilise tags pour </a:t>
            </a:r>
            <a:r>
              <a:rPr lang="fr-FR" dirty="0" err="1"/>
              <a:t>connaitres</a:t>
            </a:r>
            <a:r>
              <a:rPr lang="fr-FR" dirty="0"/>
              <a:t> les compétences</a:t>
            </a:r>
          </a:p>
          <a:p>
            <a:r>
              <a:rPr lang="fr-FR" dirty="0"/>
              <a:t>- renvoi liste de string </a:t>
            </a:r>
          </a:p>
          <a:p>
            <a:r>
              <a:rPr lang="fr-FR" dirty="0"/>
              <a:t>- pas moyen savoir update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5583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blipFill dpi="0" rotWithShape="1">
          <a:blip r:embed="rId2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CB0DA47-6583-93A3-B6A3-7D7272F95554}"/>
              </a:ext>
            </a:extLst>
          </p:cNvPr>
          <p:cNvSpPr/>
          <p:nvPr userDrawn="1"/>
        </p:nvSpPr>
        <p:spPr>
          <a:xfrm>
            <a:off x="1" y="0"/>
            <a:ext cx="70103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215" y="1819466"/>
            <a:ext cx="6345328" cy="151401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l">
              <a:defRPr sz="4800" b="1" i="0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214" y="3769021"/>
            <a:ext cx="6345327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3774EA-30AE-2F5E-B721-03F1E58979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558" y="1569719"/>
            <a:ext cx="3498646" cy="37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1D31EB-D9D4-B437-553E-DCFCE5DEB084}"/>
              </a:ext>
            </a:extLst>
          </p:cNvPr>
          <p:cNvSpPr/>
          <p:nvPr userDrawn="1"/>
        </p:nvSpPr>
        <p:spPr>
          <a:xfrm>
            <a:off x="302215" y="3604607"/>
            <a:ext cx="634532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">
    <p:bg>
      <p:bgPr>
        <a:blipFill dpi="0" rotWithShape="1">
          <a:blip r:embed="rId2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tile tx="0" ty="0" sx="10000" sy="1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CB0DA47-6583-93A3-B6A3-7D7272F95554}"/>
              </a:ext>
            </a:extLst>
          </p:cNvPr>
          <p:cNvSpPr/>
          <p:nvPr userDrawn="1"/>
        </p:nvSpPr>
        <p:spPr>
          <a:xfrm>
            <a:off x="5181600" y="-1"/>
            <a:ext cx="70103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3774EA-30AE-2F5E-B721-03F1E58979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97" y="1569719"/>
            <a:ext cx="3498646" cy="37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A2B8CDE-16DE-5125-9977-1C4355A87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135" y="2671989"/>
            <a:ext cx="6345328" cy="1514019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800" b="1" i="0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741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F620C5-1A49-E009-B364-99BCD502EFAA}"/>
              </a:ext>
            </a:extLst>
          </p:cNvPr>
          <p:cNvSpPr/>
          <p:nvPr userDrawn="1"/>
        </p:nvSpPr>
        <p:spPr>
          <a:xfrm>
            <a:off x="0" y="6526210"/>
            <a:ext cx="12192000" cy="331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D765929F-340B-7355-1F04-9EBBFCEC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500" y="6564312"/>
            <a:ext cx="1313180" cy="2476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454E78-BADA-4AAE-B81D-A2EA70622BD2}" type="datetimeFigureOut">
              <a:rPr lang="fr-FR" smtClean="0"/>
              <a:pPr/>
              <a:t>24/01/2024</a:t>
            </a:fld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C3D4ABBC-3DC9-EBA1-0C30-BAC6A9ED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47190" y="6564311"/>
            <a:ext cx="3600000" cy="2476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754030-C647-B3F5-EA58-690CD8E7EEF5}"/>
              </a:ext>
            </a:extLst>
          </p:cNvPr>
          <p:cNvSpPr/>
          <p:nvPr userDrawn="1"/>
        </p:nvSpPr>
        <p:spPr>
          <a:xfrm>
            <a:off x="0" y="266700"/>
            <a:ext cx="8621486" cy="7556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50F13AA-F5F8-23AD-E107-BD4836361A4F}"/>
              </a:ext>
            </a:extLst>
          </p:cNvPr>
          <p:cNvGrpSpPr/>
          <p:nvPr userDrawn="1"/>
        </p:nvGrpSpPr>
        <p:grpSpPr>
          <a:xfrm>
            <a:off x="10944776" y="-1610829"/>
            <a:ext cx="818047" cy="2741129"/>
            <a:chOff x="11304737" y="-1706080"/>
            <a:chExt cx="818047" cy="2741129"/>
          </a:xfrm>
          <a:solidFill>
            <a:schemeClr val="tx2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604CC1-E3E2-9F8B-31B1-A21CDD04837A}"/>
                </a:ext>
              </a:extLst>
            </p:cNvPr>
            <p:cNvSpPr/>
            <p:nvPr userDrawn="1"/>
          </p:nvSpPr>
          <p:spPr>
            <a:xfrm rot="5400000">
              <a:off x="10343196" y="-744539"/>
              <a:ext cx="2741129" cy="818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FEB7219-714E-75DF-6174-7311245F033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7777" y="137628"/>
              <a:ext cx="719923" cy="765175"/>
            </a:xfrm>
            <a:prstGeom prst="rect">
              <a:avLst/>
            </a:prstGeom>
            <a:grpFill/>
          </p:spPr>
        </p:pic>
      </p:grp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D5A6CC12-088E-5927-EDEA-35F6E220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270" y="6564310"/>
            <a:ext cx="523240" cy="247651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C8AA1D-66DD-48DD-B156-2C034DDAFDB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43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311067-062A-1379-2356-F146A6C8DB15}"/>
              </a:ext>
            </a:extLst>
          </p:cNvPr>
          <p:cNvSpPr/>
          <p:nvPr userDrawn="1"/>
        </p:nvSpPr>
        <p:spPr>
          <a:xfrm>
            <a:off x="0" y="266700"/>
            <a:ext cx="8621486" cy="7556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2EAE78-E2A6-4A0D-A6E1-863536C15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181600" cy="480536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53CB68-2EBB-0856-CC2D-2F30D3D26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713C7A-7441-96C0-C417-7D47483DC0ED}"/>
              </a:ext>
            </a:extLst>
          </p:cNvPr>
          <p:cNvSpPr/>
          <p:nvPr userDrawn="1"/>
        </p:nvSpPr>
        <p:spPr>
          <a:xfrm>
            <a:off x="0" y="6526210"/>
            <a:ext cx="12192000" cy="331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D12CE5FC-2E1B-B090-EF2A-82413B81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500" y="6564312"/>
            <a:ext cx="1313180" cy="2476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454E78-BADA-4AAE-B81D-A2EA70622BD2}" type="datetimeFigureOut">
              <a:rPr lang="fr-FR" smtClean="0"/>
              <a:pPr/>
              <a:t>24/01/2024</a:t>
            </a:fld>
            <a:endParaRPr lang="fr-FR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C1A2639E-8766-EB35-5918-C1BAA3BCC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47190" y="6564311"/>
            <a:ext cx="3600000" cy="2476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Projet GOAT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E0A47F-6A0C-84C7-1B8D-0125E547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270" y="6564310"/>
            <a:ext cx="523240" cy="247651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C8AA1D-66DD-48DD-B156-2C034DDAFDBB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9EF30533-A97E-E2F9-092E-28637F96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25"/>
            <a:ext cx="10401300" cy="9556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6794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0CF450-0AFA-6329-9A21-9F6AC8AA9A8F}"/>
              </a:ext>
            </a:extLst>
          </p:cNvPr>
          <p:cNvSpPr/>
          <p:nvPr userDrawn="1"/>
        </p:nvSpPr>
        <p:spPr>
          <a:xfrm>
            <a:off x="0" y="266700"/>
            <a:ext cx="9347200" cy="7556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4D55AB-9CE2-752F-8D31-1C791833C7A4}"/>
              </a:ext>
            </a:extLst>
          </p:cNvPr>
          <p:cNvSpPr/>
          <p:nvPr userDrawn="1"/>
        </p:nvSpPr>
        <p:spPr>
          <a:xfrm>
            <a:off x="0" y="6526210"/>
            <a:ext cx="12192000" cy="331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BF4F98-EFD3-8A64-4B6D-C253E221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0" y="1400174"/>
            <a:ext cx="10382250" cy="47482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6E650C-5B7C-9B07-5317-31801FBB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500" y="6564312"/>
            <a:ext cx="1313180" cy="2476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454E78-BADA-4AAE-B81D-A2EA70622BD2}" type="datetimeFigureOut">
              <a:rPr lang="fr-FR" smtClean="0"/>
              <a:pPr/>
              <a:t>24/01/2024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7A761C-2E66-A6AE-9885-A91BA1E5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47190" y="6564311"/>
            <a:ext cx="3600000" cy="2476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43BBFD4-5655-5128-A6C2-9B7F8619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25"/>
            <a:ext cx="10401300" cy="9556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DED626D-23CF-A476-BFC0-EDBF2220C66A}"/>
              </a:ext>
            </a:extLst>
          </p:cNvPr>
          <p:cNvGrpSpPr/>
          <p:nvPr userDrawn="1"/>
        </p:nvGrpSpPr>
        <p:grpSpPr>
          <a:xfrm>
            <a:off x="10944776" y="-1610829"/>
            <a:ext cx="818047" cy="2741129"/>
            <a:chOff x="11304737" y="-1706080"/>
            <a:chExt cx="818047" cy="2741129"/>
          </a:xfrm>
          <a:solidFill>
            <a:schemeClr val="tx2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E3AA94-9AAF-0856-650D-DF90480C859B}"/>
                </a:ext>
              </a:extLst>
            </p:cNvPr>
            <p:cNvSpPr/>
            <p:nvPr userDrawn="1"/>
          </p:nvSpPr>
          <p:spPr>
            <a:xfrm rot="5400000">
              <a:off x="10343196" y="-744539"/>
              <a:ext cx="2741129" cy="818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6E988B17-8F80-630D-D5C5-2C50616C05D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7777" y="137628"/>
              <a:ext cx="719923" cy="765175"/>
            </a:xfrm>
            <a:prstGeom prst="rect">
              <a:avLst/>
            </a:prstGeom>
            <a:grpFill/>
          </p:spPr>
        </p:pic>
      </p:grp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B1F4139E-B689-DFB2-0C16-687F7D1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270" y="6564310"/>
            <a:ext cx="523240" cy="247651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C8AA1D-66DD-48DD-B156-2C034DDAFDB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52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6DC6F1-36C6-69BD-B70B-28CD4DA60FF5}"/>
              </a:ext>
            </a:extLst>
          </p:cNvPr>
          <p:cNvSpPr/>
          <p:nvPr userDrawn="1"/>
        </p:nvSpPr>
        <p:spPr>
          <a:xfrm>
            <a:off x="0" y="266700"/>
            <a:ext cx="8621486" cy="7556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graphique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1333500"/>
            <a:ext cx="10467110" cy="5093318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l'icône pour ajouter un graphique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2A8C6428-C3BA-A3A4-1769-9DE7EA38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25"/>
            <a:ext cx="10401300" cy="95567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2FF71D-3832-356E-B73E-B49593CACF9D}"/>
              </a:ext>
            </a:extLst>
          </p:cNvPr>
          <p:cNvSpPr/>
          <p:nvPr userDrawn="1"/>
        </p:nvSpPr>
        <p:spPr>
          <a:xfrm>
            <a:off x="0" y="6526210"/>
            <a:ext cx="12192000" cy="3317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59FDA641-628B-E8F4-FBA5-3E1D070DE26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3500" y="6564312"/>
            <a:ext cx="1313180" cy="2476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454E78-BADA-4AAE-B81D-A2EA70622BD2}" type="datetimeFigureOut">
              <a:rPr lang="fr-FR" smtClean="0"/>
              <a:pPr/>
              <a:t>24/01/2024</a:t>
            </a:fld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F38AF71F-BB1D-09CE-3399-FFF07FE878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47190" y="6564311"/>
            <a:ext cx="3600000" cy="2476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FC1B5DB-EFAC-F6C5-C01A-4ACE6D17373C}"/>
              </a:ext>
            </a:extLst>
          </p:cNvPr>
          <p:cNvGrpSpPr/>
          <p:nvPr userDrawn="1"/>
        </p:nvGrpSpPr>
        <p:grpSpPr>
          <a:xfrm>
            <a:off x="10944776" y="-1610829"/>
            <a:ext cx="818047" cy="2741129"/>
            <a:chOff x="11304737" y="-1706080"/>
            <a:chExt cx="818047" cy="2741129"/>
          </a:xfrm>
          <a:solidFill>
            <a:schemeClr val="tx2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CE6664-6906-35A0-BF9C-BF68AFC58D07}"/>
                </a:ext>
              </a:extLst>
            </p:cNvPr>
            <p:cNvSpPr/>
            <p:nvPr userDrawn="1"/>
          </p:nvSpPr>
          <p:spPr>
            <a:xfrm rot="5400000">
              <a:off x="10343196" y="-744539"/>
              <a:ext cx="2741129" cy="8180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3E313310-0B1A-3DD1-54FB-406BEB24C8D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7777" y="137628"/>
              <a:ext cx="719923" cy="765175"/>
            </a:xfrm>
            <a:prstGeom prst="rect">
              <a:avLst/>
            </a:prstGeom>
            <a:grpFill/>
          </p:spPr>
        </p:pic>
      </p:grp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3AC259AD-439A-B981-FD28-7F07C393AF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58270" y="6564310"/>
            <a:ext cx="523240" cy="247651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C8AA1D-66DD-48DD-B156-2C034DDAFDB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12" name="Espace réservé du titre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95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500" y="6526212"/>
            <a:ext cx="1313180" cy="24765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1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74A61BF-D000-4F99-B580-8C1CD6096ED3}" type="datetime4">
              <a:rPr lang="fr-FR" smtClean="0"/>
              <a:pPr/>
              <a:t>24 janvier 2024</a:t>
            </a:fld>
            <a:endParaRPr lang="fr-FR" dirty="0"/>
          </a:p>
        </p:txBody>
      </p:sp>
      <p:sp>
        <p:nvSpPr>
          <p:cNvPr id="31" name="Espace réservé du pied de page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7190" y="6526211"/>
            <a:ext cx="3600000" cy="24765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1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r-FR" dirty="0"/>
              <a:t>Rapport annuel</a:t>
            </a:r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8270" y="652621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1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94A09A9-5501-47C1-A89A-A340965A2BE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0" r:id="rId2"/>
    <p:sldLayoutId id="2147483686" r:id="rId3"/>
    <p:sldLayoutId id="2147483678" r:id="rId4"/>
    <p:sldLayoutId id="2147483689" r:id="rId5"/>
    <p:sldLayoutId id="2147483673" r:id="rId6"/>
  </p:sldLayoutIdLst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3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C22942-E6FC-152F-F5D5-B5A794534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Projet G.O.A.T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A7D68B-88B2-CA26-A257-CB178730B8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214" y="3769021"/>
            <a:ext cx="6933473" cy="1256203"/>
          </a:xfrm>
        </p:spPr>
        <p:txBody>
          <a:bodyPr/>
          <a:lstStyle/>
          <a:p>
            <a:r>
              <a:rPr lang="fr-FR" dirty="0"/>
              <a:t>Projet de Vert pâturage</a:t>
            </a:r>
          </a:p>
        </p:txBody>
      </p:sp>
    </p:spTree>
    <p:extLst>
      <p:ext uri="{BB962C8B-B14F-4D97-AF65-F5344CB8AC3E}">
        <p14:creationId xmlns:p14="http://schemas.microsoft.com/office/powerpoint/2010/main" val="15063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DB23894-8E68-66DC-033A-5396E576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D136-72CD-4E62-9F7B-F8D3848D497A}" type="datetime1">
              <a:rPr lang="fr-FR" smtClean="0"/>
              <a:t>24/01/2024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AB7274-02A7-1147-8C23-0000D45E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GOAT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DB39D62-2F7F-B1FA-BA58-0202F282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conception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AA0FE6-E3A3-22D8-E0FC-943302DA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AA1D-66DD-48DD-B156-2C034DDAFDBB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8" name="Image 7" descr="Une image contenant Graphique, clipart, cercle, capture d’écran&#10;&#10;Description générée automatiquement">
            <a:extLst>
              <a:ext uri="{FF2B5EF4-FFF2-40B4-BE49-F238E27FC236}">
                <a16:creationId xmlns:a16="http://schemas.microsoft.com/office/drawing/2014/main" id="{5F08DFB7-C59F-34A8-6DAD-9DC98BD01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47" y="1291176"/>
            <a:ext cx="1401891" cy="1401891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3CC40D6D-699F-A669-2038-9A94A728F865}"/>
              </a:ext>
            </a:extLst>
          </p:cNvPr>
          <p:cNvGrpSpPr/>
          <p:nvPr/>
        </p:nvGrpSpPr>
        <p:grpSpPr>
          <a:xfrm>
            <a:off x="2262690" y="2352966"/>
            <a:ext cx="9945285" cy="2010021"/>
            <a:chOff x="-552450" y="7211316"/>
            <a:chExt cx="10716898" cy="21659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7D8255-8342-508A-9452-6BBEED858E6C}"/>
                </a:ext>
              </a:extLst>
            </p:cNvPr>
            <p:cNvSpPr/>
            <p:nvPr/>
          </p:nvSpPr>
          <p:spPr>
            <a:xfrm>
              <a:off x="1513168" y="7230412"/>
              <a:ext cx="8651280" cy="21468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Une seule application à maintenir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Vitesse de développement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Test plus simple et rapide </a:t>
              </a:r>
              <a:endParaRPr lang="fr-FR" sz="2400" dirty="0"/>
            </a:p>
          </p:txBody>
        </p:sp>
        <p:pic>
          <p:nvPicPr>
            <p:cNvPr id="4100" name="Picture 4" descr="Ibex by Petar Shalamanov on Dribbble">
              <a:extLst>
                <a:ext uri="{FF2B5EF4-FFF2-40B4-BE49-F238E27FC236}">
                  <a16:creationId xmlns:a16="http://schemas.microsoft.com/office/drawing/2014/main" id="{112C61EC-6269-8581-B49B-B50DD1D95D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83" t="20480" r="32017" b="21223"/>
            <a:stretch/>
          </p:blipFill>
          <p:spPr bwMode="auto">
            <a:xfrm>
              <a:off x="-552450" y="7211316"/>
              <a:ext cx="1750020" cy="2155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A8F151B9-0535-67D7-E264-23A4DFF347C3}"/>
              </a:ext>
            </a:extLst>
          </p:cNvPr>
          <p:cNvGrpSpPr/>
          <p:nvPr/>
        </p:nvGrpSpPr>
        <p:grpSpPr>
          <a:xfrm>
            <a:off x="2115496" y="4497998"/>
            <a:ext cx="8819204" cy="1971845"/>
            <a:chOff x="2115496" y="4497998"/>
            <a:chExt cx="8819204" cy="1971845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4DA4905-C4A8-AA89-85C0-14EE8BD542AA}"/>
                </a:ext>
              </a:extLst>
            </p:cNvPr>
            <p:cNvSpPr txBox="1"/>
            <p:nvPr/>
          </p:nvSpPr>
          <p:spPr>
            <a:xfrm>
              <a:off x="4142149" y="4530851"/>
              <a:ext cx="679255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Redirection vers l’application native (multi plateforme)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4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Truly</a:t>
              </a:r>
              <a:r>
                <a:rPr lang="fr-FR" sz="2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Cross Platform, mais ne profite pas des avantages propres à chaque plateforme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0" name="Image 29" descr="Une image contenant conception&#10;&#10;Description générée automatiquement">
              <a:extLst>
                <a:ext uri="{FF2B5EF4-FFF2-40B4-BE49-F238E27FC236}">
                  <a16:creationId xmlns:a16="http://schemas.microsoft.com/office/drawing/2014/main" id="{46D8EEB2-EAC0-2A90-96B4-2A7697B9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496" y="4497998"/>
              <a:ext cx="1771213" cy="1771213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2A2394BB-1667-2926-139F-E3215FA6F069}"/>
              </a:ext>
            </a:extLst>
          </p:cNvPr>
          <p:cNvSpPr txBox="1"/>
          <p:nvPr/>
        </p:nvSpPr>
        <p:spPr>
          <a:xfrm>
            <a:off x="2115496" y="1716847"/>
            <a:ext cx="679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Élaboration d’une Web App : </a:t>
            </a:r>
          </a:p>
        </p:txBody>
      </p:sp>
    </p:spTree>
    <p:extLst>
      <p:ext uri="{BB962C8B-B14F-4D97-AF65-F5344CB8AC3E}">
        <p14:creationId xmlns:p14="http://schemas.microsoft.com/office/powerpoint/2010/main" val="92265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F96744F0-7E8E-EC8F-3601-AA7E2412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883616-5854-6C9C-7C49-A7B48074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FA3C-CE4E-4E82-ACBB-2116073E0215}" type="datetime1">
              <a:rPr lang="fr-FR" smtClean="0"/>
              <a:t>24/01/2024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A48E67-28D7-8BAC-9842-1E7724CA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GOAT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2448CE5-E659-CCE4-CB72-6685ECB7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Infrastructure / Déploiement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61AD7C-47F4-1725-F9FD-3CDAB0D9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AA1D-66DD-48DD-B156-2C034DDAFDBB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2" name="Picture 2" descr="Rainbow : plateforme de collaboration hybride souveraine depuis le cloud">
            <a:extLst>
              <a:ext uri="{FF2B5EF4-FFF2-40B4-BE49-F238E27FC236}">
                <a16:creationId xmlns:a16="http://schemas.microsoft.com/office/drawing/2014/main" id="{0647A4AB-1FBB-F3BD-426B-A1D7FF2D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73" y="1247347"/>
            <a:ext cx="1337565" cy="15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2EDC181-2983-B972-37AD-75A67E0E6E38}"/>
              </a:ext>
            </a:extLst>
          </p:cNvPr>
          <p:cNvSpPr txBox="1"/>
          <p:nvPr/>
        </p:nvSpPr>
        <p:spPr>
          <a:xfrm>
            <a:off x="454611" y="2776917"/>
            <a:ext cx="2299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Infrastructure de communication: API pour création de bulles et partage de données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9501CC0-4E8A-59D7-CFD7-A717C4126312}"/>
              </a:ext>
            </a:extLst>
          </p:cNvPr>
          <p:cNvSpPr txBox="1"/>
          <p:nvPr/>
        </p:nvSpPr>
        <p:spPr>
          <a:xfrm>
            <a:off x="4502165" y="3064884"/>
            <a:ext cx="249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Connexion avec les API Rainbow, stockage des données en base etc…</a:t>
            </a:r>
          </a:p>
        </p:txBody>
      </p:sp>
      <p:pic>
        <p:nvPicPr>
          <p:cNvPr id="11" name="Picture 2" descr="Vecteur Dicône De Stockage De Base De Données Pour La Conception De Votre  Site Web Logo Application Interface Utilisateur Illustration Vecteurs  libres de droits et plus d'images vectorielles de Icône - iStock">
            <a:extLst>
              <a:ext uri="{FF2B5EF4-FFF2-40B4-BE49-F238E27FC236}">
                <a16:creationId xmlns:a16="http://schemas.microsoft.com/office/drawing/2014/main" id="{2F0CC55A-88DF-D2CA-8F60-EFA669535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706" y="1247347"/>
            <a:ext cx="1405454" cy="140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4D455468-3FF9-B4EB-87D8-15B504C8DB87}"/>
              </a:ext>
            </a:extLst>
          </p:cNvPr>
          <p:cNvGrpSpPr/>
          <p:nvPr/>
        </p:nvGrpSpPr>
        <p:grpSpPr>
          <a:xfrm>
            <a:off x="4502164" y="1329397"/>
            <a:ext cx="2497749" cy="1262029"/>
            <a:chOff x="3544015" y="2553985"/>
            <a:chExt cx="2994822" cy="1469535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E70870F-4534-3E3F-E841-23F0603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4015" y="2553985"/>
              <a:ext cx="1497411" cy="1469534"/>
            </a:xfrm>
            <a:prstGeom prst="rect">
              <a:avLst/>
            </a:prstGeom>
          </p:spPr>
        </p:pic>
        <p:pic>
          <p:nvPicPr>
            <p:cNvPr id="15" name="Picture 4" descr="Microsoft .NET — Wikipédia">
              <a:extLst>
                <a:ext uri="{FF2B5EF4-FFF2-40B4-BE49-F238E27FC236}">
                  <a16:creationId xmlns:a16="http://schemas.microsoft.com/office/drawing/2014/main" id="{09065D3B-88A8-EE6E-88D8-0479AA317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1426" y="2553986"/>
              <a:ext cx="1497411" cy="146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B4F3557D-ABE3-D666-96D1-2055E231A95E}"/>
              </a:ext>
            </a:extLst>
          </p:cNvPr>
          <p:cNvSpPr txBox="1"/>
          <p:nvPr/>
        </p:nvSpPr>
        <p:spPr>
          <a:xfrm>
            <a:off x="8832376" y="2803553"/>
            <a:ext cx="1894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de données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SQLITE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5ED6D7-C60D-E1B1-42E4-16D6B0121D79}"/>
              </a:ext>
            </a:extLst>
          </p:cNvPr>
          <p:cNvSpPr txBox="1"/>
          <p:nvPr/>
        </p:nvSpPr>
        <p:spPr>
          <a:xfrm>
            <a:off x="4670450" y="2726608"/>
            <a:ext cx="216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App en </a:t>
            </a:r>
            <a:r>
              <a:rPr lang="fr-FR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.NET  </a:t>
            </a:r>
          </a:p>
        </p:txBody>
      </p:sp>
      <p:pic>
        <p:nvPicPr>
          <p:cNvPr id="18" name="Picture 2" descr="Découvrez ce qu'est Docker - Optimisez votre déploiement en créant des  conteneurs avec Docker - OpenClassrooms">
            <a:extLst>
              <a:ext uri="{FF2B5EF4-FFF2-40B4-BE49-F238E27FC236}">
                <a16:creationId xmlns:a16="http://schemas.microsoft.com/office/drawing/2014/main" id="{5C07DCFC-C84B-0FD4-7C57-7F7C5F81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35" y="4437949"/>
            <a:ext cx="1625602" cy="116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8FDC5E8-B07D-445D-1759-5B8B00DA5D02}"/>
              </a:ext>
            </a:extLst>
          </p:cNvPr>
          <p:cNvSpPr txBox="1"/>
          <p:nvPr/>
        </p:nvSpPr>
        <p:spPr>
          <a:xfrm>
            <a:off x="4495958" y="5760844"/>
            <a:ext cx="26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Déploiement via Docker</a:t>
            </a:r>
          </a:p>
        </p:txBody>
      </p:sp>
      <p:pic>
        <p:nvPicPr>
          <p:cNvPr id="14" name="Image 13" descr="Une image contenant Graphique, capture d’écran, Bleu électrique, graphisme&#10;&#10;Description générée automatiquement">
            <a:extLst>
              <a:ext uri="{FF2B5EF4-FFF2-40B4-BE49-F238E27FC236}">
                <a16:creationId xmlns:a16="http://schemas.microsoft.com/office/drawing/2014/main" id="{0316A3EA-EF46-AAC1-D0C1-DFED532FDB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233" y="1407272"/>
            <a:ext cx="1332264" cy="1332264"/>
          </a:xfrm>
          <a:prstGeom prst="rect">
            <a:avLst/>
          </a:prstGeom>
        </p:spPr>
      </p:pic>
      <p:pic>
        <p:nvPicPr>
          <p:cNvPr id="21" name="Image 20" descr="Une image contenant Graphique, capture d’écran, Bleu électrique, graphisme&#10;&#10;Description générée automatiquement">
            <a:extLst>
              <a:ext uri="{FF2B5EF4-FFF2-40B4-BE49-F238E27FC236}">
                <a16:creationId xmlns:a16="http://schemas.microsoft.com/office/drawing/2014/main" id="{8E09C29F-BD15-87C6-15AD-59DDA2B7D9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6" b="46866"/>
          <a:stretch/>
        </p:blipFill>
        <p:spPr>
          <a:xfrm>
            <a:off x="2697633" y="1590878"/>
            <a:ext cx="1368153" cy="7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5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D0B38-BC59-5A84-449E-6BAFD6C26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Difficultés rencontrées</a:t>
            </a:r>
          </a:p>
        </p:txBody>
      </p:sp>
    </p:spTree>
    <p:extLst>
      <p:ext uri="{BB962C8B-B14F-4D97-AF65-F5344CB8AC3E}">
        <p14:creationId xmlns:p14="http://schemas.microsoft.com/office/powerpoint/2010/main" val="250602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Espace réservé du contenu 9">
            <a:extLst>
              <a:ext uri="{FF2B5EF4-FFF2-40B4-BE49-F238E27FC236}">
                <a16:creationId xmlns:a16="http://schemas.microsoft.com/office/drawing/2014/main" id="{CFFD8E1F-5CA6-1F99-E4E2-9DED101D5A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2721111"/>
              </p:ext>
            </p:extLst>
          </p:nvPr>
        </p:nvGraphicFramePr>
        <p:xfrm>
          <a:off x="1033965" y="1408969"/>
          <a:ext cx="8426450" cy="474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DB23894-8E68-66DC-033A-5396E576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D6D136-72CD-4E62-9F7B-F8D3848D497A}" type="datetime1">
              <a:rPr lang="fr-FR" smtClean="0"/>
              <a:pPr>
                <a:spcAft>
                  <a:spcPts val="600"/>
                </a:spcAft>
              </a:pPr>
              <a:t>24/01/2024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AB7274-02A7-1147-8C23-0000D45E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Projet GOAT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DB39D62-2F7F-B1FA-BA58-0202F282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fr-FR" dirty="0"/>
              <a:t>Difficultés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AA0FE6-E3A3-22D8-E0FC-943302DA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C8AA1D-66DD-48DD-B156-2C034DDAFDBB}" type="slidenum">
              <a:rPr lang="fr-FR" smtClean="0"/>
              <a:pPr>
                <a:spcAft>
                  <a:spcPts val="600"/>
                </a:spcAft>
              </a:pPr>
              <a:t>13</a:t>
            </a:fld>
            <a:endParaRPr lang="fr-FR"/>
          </a:p>
        </p:txBody>
      </p:sp>
      <p:pic>
        <p:nvPicPr>
          <p:cNvPr id="23" name="Image 2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E044A61-6E43-6D47-5863-F66C4E4790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4120" flipV="1">
            <a:off x="9031624" y="1707690"/>
            <a:ext cx="1132660" cy="113266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FFF0035-9C44-23AD-A757-D6A2D4F35C18}"/>
              </a:ext>
            </a:extLst>
          </p:cNvPr>
          <p:cNvSpPr txBox="1"/>
          <p:nvPr/>
        </p:nvSpPr>
        <p:spPr>
          <a:xfrm>
            <a:off x="10240691" y="4053300"/>
            <a:ext cx="131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Merci Louis </a:t>
            </a:r>
          </a:p>
        </p:txBody>
      </p:sp>
      <p:pic>
        <p:nvPicPr>
          <p:cNvPr id="20" name="Image 19" descr="Une image contenant cube, Caractère coloré, pixel&#10;&#10;Description générée automatiquement">
            <a:extLst>
              <a:ext uri="{FF2B5EF4-FFF2-40B4-BE49-F238E27FC236}">
                <a16:creationId xmlns:a16="http://schemas.microsoft.com/office/drawing/2014/main" id="{FBB86147-7CF2-60D9-E986-3E5F371D9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693" y="2537568"/>
            <a:ext cx="1309738" cy="13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7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D0B38-BC59-5A84-449E-6BAFD6C26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 potentielles</a:t>
            </a:r>
          </a:p>
        </p:txBody>
      </p:sp>
    </p:spTree>
    <p:extLst>
      <p:ext uri="{BB962C8B-B14F-4D97-AF65-F5344CB8AC3E}">
        <p14:creationId xmlns:p14="http://schemas.microsoft.com/office/powerpoint/2010/main" val="347814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ce réservé du contenu 9">
            <a:extLst>
              <a:ext uri="{FF2B5EF4-FFF2-40B4-BE49-F238E27FC236}">
                <a16:creationId xmlns:a16="http://schemas.microsoft.com/office/drawing/2014/main" id="{C2403916-9780-45E5-F3A2-5A270CE7FE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055950"/>
              </p:ext>
            </p:extLst>
          </p:nvPr>
        </p:nvGraphicFramePr>
        <p:xfrm>
          <a:off x="857250" y="1400175"/>
          <a:ext cx="10382250" cy="474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DB23894-8E68-66DC-033A-5396E576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D136-72CD-4E62-9F7B-F8D3848D497A}" type="datetime1">
              <a:rPr lang="fr-FR" smtClean="0"/>
              <a:t>24/01/2024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AB7274-02A7-1147-8C23-0000D45E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GOAT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DB39D62-2F7F-B1FA-BA58-0202F282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Limites et améliorations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AA0FE6-E3A3-22D8-E0FC-943302DA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AA1D-66DD-48DD-B156-2C034DDAFDBB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CDA39F0-5448-433D-6CDF-62E251EB1639}"/>
              </a:ext>
            </a:extLst>
          </p:cNvPr>
          <p:cNvSpPr txBox="1">
            <a:spLocks/>
          </p:cNvSpPr>
          <p:nvPr/>
        </p:nvSpPr>
        <p:spPr>
          <a:xfrm>
            <a:off x="605790" y="16636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5120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D0B38-BC59-5A84-449E-6BAFD6C26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7455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D0B38-BC59-5A84-449E-6BAFD6C26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78730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30D6C9C-ED16-81EB-CC55-D3333DE0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QrCode</a:t>
            </a:r>
            <a:endParaRPr lang="fr-FR" dirty="0"/>
          </a:p>
        </p:txBody>
      </p:sp>
      <p:pic>
        <p:nvPicPr>
          <p:cNvPr id="5" name="Image 4" descr="Une image contenant motif, carré, pixel, mots croisés&#10;&#10;Description générée automatiquement">
            <a:extLst>
              <a:ext uri="{FF2B5EF4-FFF2-40B4-BE49-F238E27FC236}">
                <a16:creationId xmlns:a16="http://schemas.microsoft.com/office/drawing/2014/main" id="{D9553A76-6E3D-78D8-D6FD-810ECD56C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0713"/>
            <a:ext cx="4638870" cy="4638870"/>
          </a:xfrm>
          <a:prstGeom prst="rect">
            <a:avLst/>
          </a:prstGeom>
        </p:spPr>
      </p:pic>
      <p:pic>
        <p:nvPicPr>
          <p:cNvPr id="7" name="Image 6" descr="Une image contenant motif, carré, pixel, conception&#10;&#10;Description générée automatiquement">
            <a:extLst>
              <a:ext uri="{FF2B5EF4-FFF2-40B4-BE49-F238E27FC236}">
                <a16:creationId xmlns:a16="http://schemas.microsoft.com/office/drawing/2014/main" id="{2943934F-59E4-EF85-8B8F-F4846C215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0714"/>
            <a:ext cx="4638869" cy="463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D0B38-BC59-5A84-449E-6BAFD6C26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12823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ce réservé du contenu 46">
            <a:extLst>
              <a:ext uri="{FF2B5EF4-FFF2-40B4-BE49-F238E27FC236}">
                <a16:creationId xmlns:a16="http://schemas.microsoft.com/office/drawing/2014/main" id="{A641B0CA-9BBE-A19A-0328-86EFADA85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86D575-312B-ED00-962B-3CBA1654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8042-4CD4-4F47-9BB9-1C168E2FE458}" type="datetime1">
              <a:rPr lang="fr-FR" smtClean="0"/>
              <a:t>24/01/2024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A89CF7-33B8-F81E-3A7F-D076E9E60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GOAT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102C7A6-B520-F770-C48D-B84033D6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8D641D-AD62-D10A-5508-7DCD396B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AA1D-66DD-48DD-B156-2C034DDAFDBB}" type="slidenum">
              <a:rPr lang="fr-FR" smtClean="0"/>
              <a:t>2</a:t>
            </a:fld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F09D33C-154A-417F-2D0B-CB7FDB0FBBC0}"/>
              </a:ext>
            </a:extLst>
          </p:cNvPr>
          <p:cNvGrpSpPr/>
          <p:nvPr/>
        </p:nvGrpSpPr>
        <p:grpSpPr>
          <a:xfrm>
            <a:off x="459703" y="1496432"/>
            <a:ext cx="911715" cy="4177557"/>
            <a:chOff x="6147561" y="1207655"/>
            <a:chExt cx="911715" cy="4177557"/>
          </a:xfrm>
        </p:grpSpPr>
        <p:pic>
          <p:nvPicPr>
            <p:cNvPr id="17" name="Image 16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7370EA9E-34FE-3EC2-F640-41119049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276" y="4485212"/>
              <a:ext cx="900000" cy="900000"/>
            </a:xfrm>
            <a:prstGeom prst="rect">
              <a:avLst/>
            </a:prstGeom>
          </p:spPr>
        </p:pic>
        <p:pic>
          <p:nvPicPr>
            <p:cNvPr id="19" name="Image 18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3F755703-8F53-364D-8C5E-8C20BD325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638" y="3392693"/>
              <a:ext cx="900000" cy="900000"/>
            </a:xfrm>
            <a:prstGeom prst="rect">
              <a:avLst/>
            </a:prstGeom>
          </p:spPr>
        </p:pic>
        <p:pic>
          <p:nvPicPr>
            <p:cNvPr id="21" name="Image 20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D85FFC18-6AD7-6470-B8E2-27A68264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7561" y="2300174"/>
              <a:ext cx="900000" cy="900000"/>
            </a:xfrm>
            <a:prstGeom prst="rect">
              <a:avLst/>
            </a:prstGeom>
          </p:spPr>
        </p:pic>
        <p:pic>
          <p:nvPicPr>
            <p:cNvPr id="23" name="Image 22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8CB51EB1-9B4D-582E-EDE5-77AD65DF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7561" y="1207655"/>
              <a:ext cx="900000" cy="900000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81DE419-12FC-B9CE-5B8D-78FE8C79D42C}"/>
              </a:ext>
            </a:extLst>
          </p:cNvPr>
          <p:cNvSpPr/>
          <p:nvPr/>
        </p:nvSpPr>
        <p:spPr>
          <a:xfrm>
            <a:off x="1451879" y="1496432"/>
            <a:ext cx="4177849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Sujet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D94305-B845-8A75-F509-5301A777DFD8}"/>
              </a:ext>
            </a:extLst>
          </p:cNvPr>
          <p:cNvSpPr/>
          <p:nvPr/>
        </p:nvSpPr>
        <p:spPr>
          <a:xfrm>
            <a:off x="1452783" y="3681470"/>
            <a:ext cx="3058077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Gestion de projet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8FE57A-4329-B8B6-28C0-132CE1A4D491}"/>
              </a:ext>
            </a:extLst>
          </p:cNvPr>
          <p:cNvSpPr/>
          <p:nvPr/>
        </p:nvSpPr>
        <p:spPr>
          <a:xfrm>
            <a:off x="1451878" y="4826601"/>
            <a:ext cx="4177849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 logicielle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3A9ABA-7EB9-7965-E453-DF436CC29657}"/>
              </a:ext>
            </a:extLst>
          </p:cNvPr>
          <p:cNvSpPr/>
          <p:nvPr/>
        </p:nvSpPr>
        <p:spPr>
          <a:xfrm>
            <a:off x="1476029" y="2588951"/>
            <a:ext cx="4414956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Fonctionnalités principales</a:t>
            </a:r>
            <a:endParaRPr lang="fr-FR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7922F87-1CEC-31F2-1B32-4677B38F5CE0}"/>
              </a:ext>
            </a:extLst>
          </p:cNvPr>
          <p:cNvGrpSpPr/>
          <p:nvPr/>
        </p:nvGrpSpPr>
        <p:grpSpPr>
          <a:xfrm>
            <a:off x="6280580" y="1498555"/>
            <a:ext cx="922762" cy="3085038"/>
            <a:chOff x="-179910" y="1491593"/>
            <a:chExt cx="922762" cy="3085038"/>
          </a:xfrm>
        </p:grpSpPr>
        <p:pic>
          <p:nvPicPr>
            <p:cNvPr id="34" name="Image 33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BA327687-3B5E-265E-1B17-FB9692E0F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48" y="3676631"/>
              <a:ext cx="900000" cy="900000"/>
            </a:xfrm>
            <a:prstGeom prst="rect">
              <a:avLst/>
            </a:prstGeom>
          </p:spPr>
        </p:pic>
        <p:pic>
          <p:nvPicPr>
            <p:cNvPr id="35" name="Image 34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39B1AD56-7000-B8E3-EB94-4F03BBB9D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910" y="2588951"/>
              <a:ext cx="900000" cy="900000"/>
            </a:xfrm>
            <a:prstGeom prst="rect">
              <a:avLst/>
            </a:prstGeom>
          </p:spPr>
        </p:pic>
        <p:pic>
          <p:nvPicPr>
            <p:cNvPr id="36" name="Image 35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4523850C-1D32-8DC8-5B17-BDBA8083C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148" y="1491593"/>
              <a:ext cx="900000" cy="9000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4C30A6F-6663-C84B-D2D2-49785FE28CD6}"/>
              </a:ext>
            </a:extLst>
          </p:cNvPr>
          <p:cNvSpPr/>
          <p:nvPr/>
        </p:nvSpPr>
        <p:spPr>
          <a:xfrm>
            <a:off x="7301238" y="1498555"/>
            <a:ext cx="4177849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Difficultés rencontrées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067074-F598-BF45-3E58-49F47EF85021}"/>
              </a:ext>
            </a:extLst>
          </p:cNvPr>
          <p:cNvSpPr/>
          <p:nvPr/>
        </p:nvSpPr>
        <p:spPr>
          <a:xfrm>
            <a:off x="7302142" y="3683593"/>
            <a:ext cx="3058077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Démonstration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D67C07-5254-C6E2-4F4C-6EC3B2C0D54F}"/>
              </a:ext>
            </a:extLst>
          </p:cNvPr>
          <p:cNvSpPr/>
          <p:nvPr/>
        </p:nvSpPr>
        <p:spPr>
          <a:xfrm>
            <a:off x="7325388" y="2591074"/>
            <a:ext cx="4414956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Limites et améliorations</a:t>
            </a:r>
          </a:p>
        </p:txBody>
      </p:sp>
    </p:spTree>
    <p:extLst>
      <p:ext uri="{BB962C8B-B14F-4D97-AF65-F5344CB8AC3E}">
        <p14:creationId xmlns:p14="http://schemas.microsoft.com/office/powerpoint/2010/main" val="29698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364547C-BA61-7468-A00E-B9166DA1C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dirty="0"/>
              <a:t>Télémaintenance avec Rainbow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883616-5854-6C9C-7C49-A7B48074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FA3C-CE4E-4E82-ACBB-2116073E0215}" type="datetime1">
              <a:rPr lang="fr-FR" smtClean="0"/>
              <a:t>24/01/2024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A48E67-28D7-8BAC-9842-1E7724CA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GOAT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2448CE5-E659-CCE4-CB72-6685ECB7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61AD7C-47F4-1725-F9FD-3CDAB0D9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AA1D-66DD-48DD-B156-2C034DDAFDBB}" type="slidenum">
              <a:rPr lang="fr-FR" smtClean="0"/>
              <a:pPr/>
              <a:t>3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D0A5AC6-6F85-C36E-8A14-D7B76C6D1E3F}"/>
              </a:ext>
            </a:extLst>
          </p:cNvPr>
          <p:cNvGrpSpPr/>
          <p:nvPr/>
        </p:nvGrpSpPr>
        <p:grpSpPr>
          <a:xfrm>
            <a:off x="134244" y="2711643"/>
            <a:ext cx="11809212" cy="2869182"/>
            <a:chOff x="136337" y="2385890"/>
            <a:chExt cx="11805025" cy="2868164"/>
          </a:xfrm>
        </p:grpSpPr>
        <p:pic>
          <p:nvPicPr>
            <p:cNvPr id="13" name="Image 12" descr="Une image contenant clipart, Dessin animé, Graphique, illustration&#10;&#10;Description générée automatiquement">
              <a:extLst>
                <a:ext uri="{FF2B5EF4-FFF2-40B4-BE49-F238E27FC236}">
                  <a16:creationId xmlns:a16="http://schemas.microsoft.com/office/drawing/2014/main" id="{92A1BB41-5CC3-A2C1-FDF7-F57AA586F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37" y="2385890"/>
              <a:ext cx="2868164" cy="2868164"/>
            </a:xfrm>
            <a:prstGeom prst="rect">
              <a:avLst/>
            </a:prstGeom>
          </p:spPr>
        </p:pic>
        <p:pic>
          <p:nvPicPr>
            <p:cNvPr id="15" name="Image 14" descr="Une image contenant clipart, dessin humoristique, conception&#10;&#10;Description générée automatiquement">
              <a:extLst>
                <a:ext uri="{FF2B5EF4-FFF2-40B4-BE49-F238E27FC236}">
                  <a16:creationId xmlns:a16="http://schemas.microsoft.com/office/drawing/2014/main" id="{EC9941EB-1887-313F-9005-FB015130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198" y="2385890"/>
              <a:ext cx="2868164" cy="2868164"/>
            </a:xfrm>
            <a:prstGeom prst="rect">
              <a:avLst/>
            </a:prstGeom>
          </p:spPr>
        </p:pic>
        <p:pic>
          <p:nvPicPr>
            <p:cNvPr id="9" name="Picture 2" descr="Rainbow : plateforme de collaboration hybride souveraine depuis le cloud">
              <a:extLst>
                <a:ext uri="{FF2B5EF4-FFF2-40B4-BE49-F238E27FC236}">
                  <a16:creationId xmlns:a16="http://schemas.microsoft.com/office/drawing/2014/main" id="{7F3EF924-5F12-15E6-C55A-22963D83C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6884" y="3050793"/>
              <a:ext cx="1663931" cy="1935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Image 21" descr="Une image contenant Graphique, capture d’écran, Bleu électrique, graphisme&#10;&#10;Description générée automatiquement">
            <a:extLst>
              <a:ext uri="{FF2B5EF4-FFF2-40B4-BE49-F238E27FC236}">
                <a16:creationId xmlns:a16="http://schemas.microsoft.com/office/drawing/2014/main" id="{1A64264D-2610-A01C-9D5D-AC7B756AF1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6" b="46866"/>
          <a:stretch/>
        </p:blipFill>
        <p:spPr>
          <a:xfrm rot="10800000">
            <a:off x="2924897" y="3664497"/>
            <a:ext cx="2033147" cy="1098291"/>
          </a:xfrm>
          <a:prstGeom prst="rect">
            <a:avLst/>
          </a:prstGeom>
        </p:spPr>
      </p:pic>
      <p:pic>
        <p:nvPicPr>
          <p:cNvPr id="24" name="Image 23" descr="Une image contenant Graphique, capture d’écran, Bleu électrique, graphisme&#10;&#10;Description générée automatiquement">
            <a:extLst>
              <a:ext uri="{FF2B5EF4-FFF2-40B4-BE49-F238E27FC236}">
                <a16:creationId xmlns:a16="http://schemas.microsoft.com/office/drawing/2014/main" id="{A0F6CA06-DD2E-5EB4-AE89-B9DFE309A8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6" b="46866"/>
          <a:stretch/>
        </p:blipFill>
        <p:spPr>
          <a:xfrm rot="10800000" flipH="1">
            <a:off x="6956119" y="3685039"/>
            <a:ext cx="2033147" cy="109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4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364547C-BA61-7468-A00E-B9166DA1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097"/>
            <a:ext cx="7461250" cy="474821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Accès aux informations relatives à la machine par scan d’un QR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Dashboard avec la liste et l’historique des opérations de maintenance par machine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Stockage automatique des informations produites lors de l’opération de maintenance</a:t>
            </a:r>
          </a:p>
          <a:p>
            <a:pPr marL="285750" indent="-285750">
              <a:lnSpc>
                <a:spcPct val="100000"/>
              </a:lnSpc>
            </a:pPr>
            <a:r>
              <a:rPr lang="fr-FR" sz="2400" dirty="0"/>
              <a:t>Création automatique d’une bulle</a:t>
            </a:r>
          </a:p>
          <a:p>
            <a:pPr marL="285750" indent="-285750">
              <a:lnSpc>
                <a:spcPct val="100000"/>
              </a:lnSpc>
            </a:pPr>
            <a:r>
              <a:rPr lang="fr-FR" sz="2400" dirty="0"/>
              <a:t>Ajout automatique d’un expert dans la bulle</a:t>
            </a:r>
          </a:p>
          <a:p>
            <a:endParaRPr lang="fr-FR" sz="24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883616-5854-6C9C-7C49-A7B48074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FA3C-CE4E-4E82-ACBB-2116073E0215}" type="datetime1">
              <a:rPr lang="fr-FR" smtClean="0"/>
              <a:t>24/01/2024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A48E67-28D7-8BAC-9842-1E7724CA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GOAT</a:t>
            </a:r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2448CE5-E659-CCE4-CB72-6685ECB7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/>
              <a:t>Fonctionnalités principales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61AD7C-47F4-1725-F9FD-3CDAB0D9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AA1D-66DD-48DD-B156-2C034DDAFDBB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7" name="Espace réservé d’image 7">
            <a:extLst>
              <a:ext uri="{FF2B5EF4-FFF2-40B4-BE49-F238E27FC236}">
                <a16:creationId xmlns:a16="http://schemas.microsoft.com/office/drawing/2014/main" id="{7095F84E-9C5E-FFC7-BA8F-22D0E0DF8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r="21875"/>
          <a:stretch/>
        </p:blipFill>
        <p:spPr>
          <a:xfrm>
            <a:off x="8566030" y="2058449"/>
            <a:ext cx="3282567" cy="328257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3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D0B38-BC59-5A84-449E-6BAFD6C26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361803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F1D07E50-74E0-6D84-3D38-682AE88FE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883616-5854-6C9C-7C49-A7B48074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FA3C-CE4E-4E82-ACBB-2116073E0215}" type="datetime1">
              <a:rPr lang="fr-FR" smtClean="0"/>
              <a:pPr/>
              <a:t>24/01/2024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A48E67-28D7-8BAC-9842-1E7724CA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GOAT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2448CE5-E659-CCE4-CB72-6685ECB7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Trombinoscope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61AD7C-47F4-1725-F9FD-3CDAB0D9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AA1D-66DD-48DD-B156-2C034DDAFDBB}" type="slidenum">
              <a:rPr lang="fr-FR" smtClean="0"/>
              <a:pPr/>
              <a:t>6</a:t>
            </a:fld>
            <a:endParaRPr lang="fr-FR"/>
          </a:p>
        </p:txBody>
      </p:sp>
      <p:graphicFrame>
        <p:nvGraphicFramePr>
          <p:cNvPr id="7" name="Espace réservé du contenu 2" descr="Équipe graphique SmartArt">
            <a:extLst>
              <a:ext uri="{FF2B5EF4-FFF2-40B4-BE49-F238E27FC236}">
                <a16:creationId xmlns:a16="http://schemas.microsoft.com/office/drawing/2014/main" id="{3460802D-039D-1905-DB78-EC4A4CFF8D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168979"/>
              </p:ext>
            </p:extLst>
          </p:nvPr>
        </p:nvGraphicFramePr>
        <p:xfrm>
          <a:off x="442038" y="3329151"/>
          <a:ext cx="10739953" cy="303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Espace réservé du contenu 2" descr="Équipe graphique SmartArt">
            <a:extLst>
              <a:ext uri="{FF2B5EF4-FFF2-40B4-BE49-F238E27FC236}">
                <a16:creationId xmlns:a16="http://schemas.microsoft.com/office/drawing/2014/main" id="{10774C54-CB7B-85C0-902F-237DB632E1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316873"/>
              </p:ext>
            </p:extLst>
          </p:nvPr>
        </p:nvGraphicFramePr>
        <p:xfrm>
          <a:off x="442037" y="785732"/>
          <a:ext cx="10739953" cy="303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324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364547C-BA61-7468-A00E-B9166DA1C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b="0" i="0" dirty="0">
                <a:effectLst/>
                <a:latin typeface="gg sans"/>
              </a:rPr>
              <a:t>Méthodologie en Sprint mensuel pour une progression régulière.</a:t>
            </a:r>
            <a:endParaRPr lang="fr-FR" sz="2400" dirty="0"/>
          </a:p>
          <a:p>
            <a:pPr marL="0" indent="0" algn="ctr">
              <a:buNone/>
            </a:pPr>
            <a:endParaRPr lang="fr-FR" sz="24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883616-5854-6C9C-7C49-A7B48074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FA3C-CE4E-4E82-ACBB-2116073E0215}" type="datetime1">
              <a:rPr lang="fr-FR" smtClean="0"/>
              <a:t>24/01/2024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A48E67-28D7-8BAC-9842-1E7724CA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GOAT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2448CE5-E659-CCE4-CB72-6685ECB7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Méthodologie SCRUM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61AD7C-47F4-1725-F9FD-3CDAB0D9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AA1D-66DD-48DD-B156-2C034DDAFDBB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3074" name="Picture 2" descr="Scrum : 34 717 images, photos de stock, objets 3D et images ...">
            <a:extLst>
              <a:ext uri="{FF2B5EF4-FFF2-40B4-BE49-F238E27FC236}">
                <a16:creationId xmlns:a16="http://schemas.microsoft.com/office/drawing/2014/main" id="{372D874B-39C4-FD00-88DE-06117C034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6"/>
          <a:stretch/>
        </p:blipFill>
        <p:spPr bwMode="auto">
          <a:xfrm>
            <a:off x="1647190" y="1756238"/>
            <a:ext cx="8868863" cy="45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54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4BC3F8A-44E7-D1E7-6211-B9DE27F71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1297044-0D08-25EA-B598-8F81059E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B242-497D-4273-8D58-9C085BBEA348}" type="datetime1">
              <a:rPr lang="fr-FR" smtClean="0"/>
              <a:t>24/01/2024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021407-90FD-32C6-BC8F-41D348F9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Projet GOAT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7607B1-0D78-A695-2333-6FA8ADFF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Organisation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1E9F2B-2205-DB8B-34EB-FD6C3217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AA1D-66DD-48DD-B156-2C034DDAFDBB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DE51AB3-E7E8-538F-F8ED-58EB80B7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137018"/>
            <a:ext cx="10003956" cy="32842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F229D2-F945-6CC2-61E4-BA97E07BCA5D}"/>
              </a:ext>
            </a:extLst>
          </p:cNvPr>
          <p:cNvSpPr/>
          <p:nvPr/>
        </p:nvSpPr>
        <p:spPr>
          <a:xfrm>
            <a:off x="6127695" y="2864758"/>
            <a:ext cx="5692195" cy="3600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EA119DC-2F02-474B-322A-81FCC0E2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14" y="3440263"/>
            <a:ext cx="5512176" cy="3041494"/>
          </a:xfrm>
          <a:prstGeom prst="rect">
            <a:avLst/>
          </a:prstGeom>
          <a:ln w="180975"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9433516-3255-6795-A296-4BBC5B5F3777}"/>
              </a:ext>
            </a:extLst>
          </p:cNvPr>
          <p:cNvSpPr txBox="1"/>
          <p:nvPr/>
        </p:nvSpPr>
        <p:spPr>
          <a:xfrm>
            <a:off x="1338693" y="4473619"/>
            <a:ext cx="3513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“En tant que … je veux pouvoir  … </a:t>
            </a:r>
            <a:r>
              <a:rPr lang="fr-FR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afin de</a:t>
            </a:r>
            <a:r>
              <a:rPr lang="fr-FR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…”</a:t>
            </a:r>
            <a:endParaRPr lang="fr-FR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EEC5FD4-411F-8C6A-E0EE-B47EE97995A7}"/>
              </a:ext>
            </a:extLst>
          </p:cNvPr>
          <p:cNvSpPr txBox="1"/>
          <p:nvPr/>
        </p:nvSpPr>
        <p:spPr>
          <a:xfrm>
            <a:off x="7184894" y="3070931"/>
            <a:ext cx="375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Issues – pull </a:t>
            </a:r>
            <a:r>
              <a:rPr lang="fr-FR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requests</a:t>
            </a:r>
            <a:r>
              <a:rPr lang="fr-FR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19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9D0B38-BC59-5A84-449E-6BAFD6C26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logicielle</a:t>
            </a:r>
          </a:p>
        </p:txBody>
      </p:sp>
    </p:spTree>
    <p:extLst>
      <p:ext uri="{BB962C8B-B14F-4D97-AF65-F5344CB8AC3E}">
        <p14:creationId xmlns:p14="http://schemas.microsoft.com/office/powerpoint/2010/main" val="28154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ersonnalisé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4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annuelle – Géométrique</Template>
  <TotalTime>589</TotalTime>
  <Words>413</Words>
  <Application>Microsoft Office PowerPoint</Application>
  <PresentationFormat>Grand écran</PresentationFormat>
  <Paragraphs>115</Paragraphs>
  <Slides>19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gg sans</vt:lpstr>
      <vt:lpstr>Tahoma</vt:lpstr>
      <vt:lpstr>Personnalisé</vt:lpstr>
      <vt:lpstr>Présentation Projet G.O.A.T</vt:lpstr>
      <vt:lpstr>Sommaire</vt:lpstr>
      <vt:lpstr>Sujet</vt:lpstr>
      <vt:lpstr>Fonctionnalités principales</vt:lpstr>
      <vt:lpstr>Gestion de projet</vt:lpstr>
      <vt:lpstr>Trombinoscope</vt:lpstr>
      <vt:lpstr>Méthodologie SCRUM</vt:lpstr>
      <vt:lpstr>Organisation</vt:lpstr>
      <vt:lpstr>Architecture  logicielle</vt:lpstr>
      <vt:lpstr>Choix de conception</vt:lpstr>
      <vt:lpstr>Infrastructure / Déploiement</vt:lpstr>
      <vt:lpstr>Difficultés rencontrées</vt:lpstr>
      <vt:lpstr>Difficultés</vt:lpstr>
      <vt:lpstr>Améliorations potentielles</vt:lpstr>
      <vt:lpstr>Limites et améliorations</vt:lpstr>
      <vt:lpstr>Questions</vt:lpstr>
      <vt:lpstr>Démonstration</vt:lpstr>
      <vt:lpstr>QrCode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Projet Alcatel</dc:title>
  <dc:creator>William Boyard</dc:creator>
  <cp:lastModifiedBy>AY Derya</cp:lastModifiedBy>
  <cp:revision>48</cp:revision>
  <dcterms:created xsi:type="dcterms:W3CDTF">2024-01-15T14:34:40Z</dcterms:created>
  <dcterms:modified xsi:type="dcterms:W3CDTF">2024-01-24T16:32:28Z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